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67" r:id="rId17"/>
    <p:sldId id="279" r:id="rId18"/>
    <p:sldId id="268" r:id="rId19"/>
    <p:sldId id="290" r:id="rId20"/>
    <p:sldId id="269" r:id="rId21"/>
    <p:sldId id="287" r:id="rId22"/>
    <p:sldId id="295" r:id="rId23"/>
    <p:sldId id="274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FPOP1-W9" panose="020B0604020202020204" charset="-128"/>
      <p:regular r:id="rId30"/>
    </p:embeddedFont>
    <p:embeddedFont>
      <p:font typeface="Arial-Rounded" panose="020B0500000000000000" charset="0"/>
      <p:regular r:id="rId31"/>
    </p:embeddedFont>
    <p:embeddedFont>
      <p:font typeface="宋体" panose="02010600030101010101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ags" Target="tags/tag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hần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hường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541</Words>
  <Application>Microsoft Office PowerPoint</Application>
  <PresentationFormat>On-screen Show (16:9)</PresentationFormat>
  <Paragraphs>142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Calibri</vt:lpstr>
      <vt:lpstr>DFPOP1-W9</vt:lpstr>
      <vt:lpstr>华康少女文字W5</vt:lpstr>
      <vt:lpstr>Arial</vt:lpstr>
      <vt:lpstr>Arial-Rounded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Ngoc Yen</cp:lastModifiedBy>
  <cp:revision>38</cp:revision>
  <dcterms:created xsi:type="dcterms:W3CDTF">2020-08-13T09:19:08Z</dcterms:created>
  <dcterms:modified xsi:type="dcterms:W3CDTF">2021-01-26T05:24:11Z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