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59" r:id="rId5"/>
    <p:sldId id="281" r:id="rId6"/>
    <p:sldId id="286" r:id="rId7"/>
    <p:sldId id="282" r:id="rId8"/>
    <p:sldId id="260" r:id="rId9"/>
    <p:sldId id="283" r:id="rId10"/>
    <p:sldId id="284" r:id="rId11"/>
    <p:sldId id="285" r:id="rId12"/>
    <p:sldId id="263" r:id="rId13"/>
    <p:sldId id="264" r:id="rId14"/>
    <p:sldId id="288" r:id="rId15"/>
    <p:sldId id="289" r:id="rId16"/>
    <p:sldId id="265" r:id="rId17"/>
    <p:sldId id="262" r:id="rId18"/>
    <p:sldId id="268" r:id="rId19"/>
    <p:sldId id="291" r:id="rId20"/>
    <p:sldId id="270" r:id="rId21"/>
    <p:sldId id="292" r:id="rId22"/>
    <p:sldId id="27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043FF-60C3-48C6-92A5-D407C27F4A66}"/>
              </a:ext>
            </a:extLst>
          </p:cNvPr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B4CE45-3751-48FC-B8FB-514F2A898C1C}"/>
              </a:ext>
            </a:extLst>
          </p:cNvPr>
          <p:cNvSpPr txBox="1">
            <a:spLocks/>
          </p:cNvSpPr>
          <p:nvPr/>
        </p:nvSpPr>
        <p:spPr>
          <a:xfrm>
            <a:off x="956136" y="3998494"/>
            <a:ext cx="7231727" cy="54045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 dim: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41" y="220336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5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5916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3848" y="1967867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Tìm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4366" y="1021141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65942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2E5076-7FC3-4FF8-8E7A-029D9ECC4BF9}"/>
              </a:ext>
            </a:extLst>
          </p:cNvPr>
          <p:cNvGrpSpPr/>
          <p:nvPr/>
        </p:nvGrpSpPr>
        <p:grpSpPr>
          <a:xfrm>
            <a:off x="4433994" y="1756562"/>
            <a:ext cx="1473795" cy="1452070"/>
            <a:chOff x="4937347" y="2076422"/>
            <a:chExt cx="1462242" cy="1599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2076422"/>
              <a:ext cx="1462242" cy="15996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5BE53F-E121-4E26-A6F1-4298923E9302}"/>
                </a:ext>
              </a:extLst>
            </p:cNvPr>
            <p:cNvSpPr txBox="1"/>
            <p:nvPr/>
          </p:nvSpPr>
          <p:spPr>
            <a:xfrm>
              <a:off x="5205955" y="2614629"/>
              <a:ext cx="91440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lắng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C3961-C622-4062-9619-25E477BAFABE}"/>
              </a:ext>
            </a:extLst>
          </p:cNvPr>
          <p:cNvGrpSpPr/>
          <p:nvPr/>
        </p:nvGrpSpPr>
        <p:grpSpPr>
          <a:xfrm>
            <a:off x="6167716" y="2628017"/>
            <a:ext cx="1704580" cy="1599810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măng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CC1034-72C6-473F-AA10-85AA9E70AC4A}"/>
              </a:ext>
            </a:extLst>
          </p:cNvPr>
          <p:cNvGrpSpPr/>
          <p:nvPr/>
        </p:nvGrpSpPr>
        <p:grpSpPr>
          <a:xfrm>
            <a:off x="7000305" y="1254426"/>
            <a:ext cx="1704580" cy="1512347"/>
            <a:chOff x="6937390" y="175160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90" y="175160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D3302-B4AB-4BA2-9A66-E74D46F32615}"/>
                </a:ext>
              </a:extLst>
            </p:cNvPr>
            <p:cNvSpPr txBox="1"/>
            <p:nvPr/>
          </p:nvSpPr>
          <p:spPr>
            <a:xfrm>
              <a:off x="7230371" y="2289275"/>
              <a:ext cx="946287" cy="55341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</a:rPr>
                <a:t>trăng</a:t>
              </a:r>
              <a:endParaRPr lang="en-US" sz="2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vườn</a:t>
            </a:r>
            <a:endParaRPr lang="en-US" sz="3200" b="1" dirty="0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mượn</a:t>
            </a:r>
            <a:endParaRPr lang="en-US" sz="3200" b="1" dirty="0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ươn</a:t>
            </a:r>
            <a:endParaRPr lang="en-US" sz="3200" b="1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mướn</a:t>
            </a:r>
            <a:endParaRPr lang="en-US" sz="3200" b="1" dirty="0"/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109257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lươn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thơm</a:t>
            </a:r>
            <a:endParaRPr lang="en-US" sz="3200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bờm</a:t>
            </a:r>
            <a:endParaRPr lang="en-US" sz="3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cơm</a:t>
            </a:r>
            <a:endParaRPr lang="en-US" sz="3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chờm</a:t>
            </a:r>
            <a:endParaRPr lang="en-US" sz="32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mớm</a:t>
            </a:r>
            <a:endParaRPr lang="en-US" sz="3200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643393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sớm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28665" y="1606876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lời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23B4-DDA6-498D-BA5F-9044DBA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463EFB-46D9-429E-88B9-74E55594DA9F}"/>
              </a:ext>
            </a:extLst>
          </p:cNvPr>
          <p:cNvSpPr txBox="1"/>
          <p:nvPr/>
        </p:nvSpPr>
        <p:spPr>
          <a:xfrm>
            <a:off x="1094185" y="1165859"/>
            <a:ext cx="49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cần giữ yên lặng để 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05AB1-22C7-4CC7-B901-B87C5D30D1F5}"/>
              </a:ext>
            </a:extLst>
          </p:cNvPr>
          <p:cNvSpPr txBox="1"/>
          <p:nvPr/>
        </p:nvSpPr>
        <p:spPr>
          <a:xfrm>
            <a:off x="1786623" y="1104696"/>
            <a:ext cx="48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quạt cho 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DBEBE7-96BA-4228-B214-6682C9E58BCC}"/>
              </a:ext>
            </a:extLst>
          </p:cNvPr>
          <p:cNvSpPr txBox="1"/>
          <p:nvPr/>
        </p:nvSpPr>
        <p:spPr>
          <a:xfrm>
            <a:off x="1321637" y="1184931"/>
            <a:ext cx="67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333" y="1858824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9DA2F-7982-4122-8CF3-6E6891E1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D9379-2E30-428D-B2D1-361F6F1B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604F8-48AC-4F42-82B4-B9D4039D198A}"/>
              </a:ext>
            </a:extLst>
          </p:cNvPr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3D46-EBEF-426A-A94C-21BCA7B8B26D}"/>
              </a:ext>
            </a:extLst>
          </p:cNvPr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12D60-B9E4-4046-A0AB-832EDF7C0385}"/>
              </a:ext>
            </a:extLst>
          </p:cNvPr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098CD-DAA4-4007-AC69-0CC4F8DC3B9C}"/>
              </a:ext>
            </a:extLst>
          </p:cNvPr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FEFBE-C61D-49D7-9658-D38E20E53BEC}"/>
              </a:ext>
            </a:extLst>
          </p:cNvPr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7CD5E-6F6B-437A-A910-216BECF38A9F}"/>
              </a:ext>
            </a:extLst>
          </p:cNvPr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30443-6BE0-4127-B95A-6968F9CF7194}"/>
              </a:ext>
            </a:extLst>
          </p:cNvPr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A2213-A707-4234-81CE-F30D15B6345F}"/>
              </a:ext>
            </a:extLst>
          </p:cNvPr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81A4-F0C9-4403-9C01-4F02B01CA3C7}"/>
              </a:ext>
            </a:extLst>
          </p:cNvPr>
          <p:cNvSpPr txBox="1"/>
          <p:nvPr/>
        </p:nvSpPr>
        <p:spPr>
          <a:xfrm>
            <a:off x="2016160" y="1335614"/>
            <a:ext cx="11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FBBC2-779F-492C-BDF9-3F4EAABA285B}"/>
              </a:ext>
            </a:extLst>
          </p:cNvPr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60701-E03E-465D-B8C7-420A0FF8D007}"/>
              </a:ext>
            </a:extLst>
          </p:cNvPr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7C7AC-03F5-4DBD-BCB2-E8C4F7A3A734}"/>
              </a:ext>
            </a:extLst>
          </p:cNvPr>
          <p:cNvSpPr txBox="1"/>
          <p:nvPr/>
        </p:nvSpPr>
        <p:spPr>
          <a:xfrm>
            <a:off x="2157466" y="2535227"/>
            <a:ext cx="18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8F695-FE83-4E7A-B9F6-3ED43BC268B3}"/>
              </a:ext>
            </a:extLst>
          </p:cNvPr>
          <p:cNvSpPr txBox="1"/>
          <p:nvPr/>
        </p:nvSpPr>
        <p:spPr>
          <a:xfrm>
            <a:off x="6012598" y="2785400"/>
            <a:ext cx="1249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52CD7-0BE7-4D94-A89A-AA8349CDE9B8}"/>
              </a:ext>
            </a:extLst>
          </p:cNvPr>
          <p:cNvSpPr txBox="1"/>
          <p:nvPr/>
        </p:nvSpPr>
        <p:spPr>
          <a:xfrm>
            <a:off x="6095816" y="330406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CEB9B-6B0D-4021-B404-FE77A2BB149A}"/>
              </a:ext>
            </a:extLst>
          </p:cNvPr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D73733-58EC-43AA-BCCC-DF5DC1E0F191}"/>
              </a:ext>
            </a:extLst>
          </p:cNvPr>
          <p:cNvSpPr txBox="1"/>
          <p:nvPr/>
        </p:nvSpPr>
        <p:spPr>
          <a:xfrm>
            <a:off x="485000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2CE292-F14D-4D5F-B817-E32B194794BF}"/>
              </a:ext>
            </a:extLst>
          </p:cNvPr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67780-9C99-4E7F-BE23-CCC405BB1223}"/>
              </a:ext>
            </a:extLst>
          </p:cNvPr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38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  <a:extLst>
              <a:ext uri="{FF2B5EF4-FFF2-40B4-BE49-F238E27FC236}">
                <a16:creationId xmlns:a16="http://schemas.microsoft.com/office/drawing/2014/main" id="{CD4FE451-F573-42C6-8A01-EC4C28DA9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70B5D-CDC8-4EF7-88F8-70C9A50CAE1A}"/>
              </a:ext>
            </a:extLst>
          </p:cNvPr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410_20200508100641_quat-cho-ba-ngu">
            <a:hlinkClick r:id="" action="ppaction://media"/>
            <a:extLst>
              <a:ext uri="{FF2B5EF4-FFF2-40B4-BE49-F238E27FC236}">
                <a16:creationId xmlns:a16="http://schemas.microsoft.com/office/drawing/2014/main" id="{AE107822-7172-483E-B7A9-72FF92EA3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5423" y="91974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819056" y="4188098"/>
            <a:ext cx="899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6047711" y="2038413"/>
            <a:ext cx="947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1308642" y="4201018"/>
            <a:ext cx="127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1235" y="62502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6541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255547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3545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93102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49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8248" y="1578375"/>
            <a:ext cx="49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110092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842683"/>
            <a:ext cx="59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6447" y="3362414"/>
            <a:ext cx="51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4372" y="3829368"/>
            <a:ext cx="6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9793" y="4283266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" y="41672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96303" y="2641513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4947486" y="-1359"/>
            <a:ext cx="4131967" cy="26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4947486" y="2721982"/>
            <a:ext cx="4131968" cy="242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8958" y="4167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08" y="2650190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698" y="36984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486" y="272198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202221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0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210</Words>
  <Application>Microsoft Office PowerPoint</Application>
  <PresentationFormat>On-screen Show (16:9)</PresentationFormat>
  <Paragraphs>89</Paragraphs>
  <Slides>22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Rounded</vt:lpstr>
      <vt:lpstr>Arial-Rounded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Ngoc Yen</cp:lastModifiedBy>
  <cp:revision>5</cp:revision>
  <dcterms:created xsi:type="dcterms:W3CDTF">2020-08-18T12:36:17Z</dcterms:created>
  <dcterms:modified xsi:type="dcterms:W3CDTF">2021-02-23T07:17:44Z</dcterms:modified>
</cp:coreProperties>
</file>