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0" r:id="rId2"/>
    <p:sldId id="471" r:id="rId3"/>
    <p:sldId id="473" r:id="rId4"/>
    <p:sldId id="474" r:id="rId5"/>
    <p:sldId id="475" r:id="rId6"/>
    <p:sldId id="476" r:id="rId7"/>
    <p:sldId id="472" r:id="rId8"/>
    <p:sldId id="352" r:id="rId9"/>
    <p:sldId id="477" r:id="rId10"/>
    <p:sldId id="479" r:id="rId11"/>
  </p:sldIdLst>
  <p:sldSz cx="12190413" cy="6859588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3"/>
            <p14:sldId id="474"/>
            <p14:sldId id="475"/>
            <p14:sldId id="476"/>
          </p14:sldIdLst>
        </p14:section>
        <p14:section name="Tiết 2" id="{AA08372D-51DF-4663-9A14-0BC2B43C8FF9}">
          <p14:sldIdLst>
            <p14:sldId id="472"/>
            <p14:sldId id="352"/>
            <p14:sldId id="477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71" d="100"/>
          <a:sy n="71" d="100"/>
        </p:scale>
        <p:origin x="396" y="54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1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jpeg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0.png"/><Relationship Id="rId10" Type="http://schemas.openxmlformats.org/officeDocument/2006/relationships/image" Target="../media/image20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12" Type="http://schemas.openxmlformats.org/officeDocument/2006/relationships/image" Target="../media/image1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4.png"/><Relationship Id="rId4" Type="http://schemas.openxmlformats.org/officeDocument/2006/relationships/tags" Target="../tags/tag9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1010102" y="767510"/>
            <a:ext cx="10599917" cy="2405784"/>
            <a:chOff x="3257220" y="854594"/>
            <a:chExt cx="6478099" cy="2405784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57220" y="854594"/>
              <a:ext cx="6478099" cy="2405784"/>
              <a:chOff x="3352470" y="873644"/>
              <a:chExt cx="6478099" cy="2405784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52470" y="1802100"/>
                <a:ext cx="6478099" cy="1477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Ôn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kể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chuyện</a:t>
                </a:r>
                <a:endParaRPr lang="en-US" altLang="zh-CN" sz="96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888075" y="8736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6000" spc="3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6000" spc="3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spc="3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55</a:t>
                </a: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527309" y="3255030"/>
            <a:ext cx="824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000061"/>
            <a:chOff x="3232085" y="1621694"/>
            <a:chExt cx="6478099" cy="200006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000061"/>
              <a:chOff x="3327335" y="1640744"/>
              <a:chExt cx="6478099" cy="2000061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231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zh-CN" sz="80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Chúc các bạn học giỏi</a:t>
                </a:r>
                <a:endParaRPr lang="en-US" altLang="zh-CN" sz="80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45679" r="6991" b="5826"/>
          <a:stretch/>
        </p:blipFill>
        <p:spPr>
          <a:xfrm>
            <a:off x="920985" y="2349668"/>
            <a:ext cx="10464191" cy="33698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423299"/>
            <a:ext cx="3056319" cy="12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4888" r="10400" b="7152"/>
          <a:stretch/>
        </p:blipFill>
        <p:spPr>
          <a:xfrm>
            <a:off x="0" y="0"/>
            <a:ext cx="2017059" cy="96818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0" y="-16899"/>
            <a:ext cx="2630413" cy="1163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153" y="2402541"/>
            <a:ext cx="923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5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760" y="6372226"/>
            <a:ext cx="487363" cy="487362"/>
          </a:xfrm>
          <a:prstGeom prst="rect">
            <a:avLst/>
          </a:prstGeom>
        </p:spPr>
      </p:pic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123599" y="2104856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059791" y="3532308"/>
            <a:ext cx="578864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1078722" y="2799147"/>
            <a:ext cx="526713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429906" y="2116623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349223" y="2799147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691123" y="2771873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914138" y="4296727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1232809" y="4330051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9627570" y="2116623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468" y="1272227"/>
            <a:ext cx="11220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sầm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154791" y="3532308"/>
            <a:ext cx="578864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123599" y="3532308"/>
            <a:ext cx="578864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" y="441714"/>
            <a:ext cx="2294016" cy="969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2305878"/>
            <a:ext cx="10793895" cy="17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1602" y="2268618"/>
            <a:ext cx="2325497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93" y="472990"/>
            <a:ext cx="3496982" cy="968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8464" y="1601396"/>
            <a:ext cx="824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5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589" y="7012678"/>
            <a:ext cx="487363" cy="4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4" y="3046036"/>
            <a:ext cx="2746248" cy="241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26" y="2936308"/>
            <a:ext cx="2831592" cy="252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22" y="3064324"/>
            <a:ext cx="2746248" cy="2380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77" y="3094804"/>
            <a:ext cx="3145536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D51E60E2-DFC8-4AD0-AB49-F144310A1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40" y="564827"/>
            <a:ext cx="695380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CB1CD3A-9024-4CFB-9A5F-4A96174EB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87" y="620616"/>
            <a:ext cx="6722784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F790796-044B-41A2-AD2A-FC70E70B57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90" y="530448"/>
            <a:ext cx="6868123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634CB01-011A-46C9-A7B4-19279D1FE6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51" y="599206"/>
            <a:ext cx="6897637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12334B31-998F-4C77-B413-021A38995E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1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2" name="MH_Number_1">
            <a:extLst>
              <a:ext uri="{FF2B5EF4-FFF2-40B4-BE49-F238E27FC236}">
                <a16:creationId xmlns:a16="http://schemas.microsoft.com/office/drawing/2014/main" id="{603FD338-5022-4AC7-8B52-05419EFB9F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3" name="MH_Number_1">
            <a:extLst>
              <a:ext uri="{FF2B5EF4-FFF2-40B4-BE49-F238E27FC236}">
                <a16:creationId xmlns:a16="http://schemas.microsoft.com/office/drawing/2014/main" id="{0C63FE77-0DE4-4CFB-B27C-641412796F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1284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3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4" name="MH_Number_1">
            <a:extLst>
              <a:ext uri="{FF2B5EF4-FFF2-40B4-BE49-F238E27FC236}">
                <a16:creationId xmlns:a16="http://schemas.microsoft.com/office/drawing/2014/main" id="{BD7C7654-7018-4444-9A11-7BB3829528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283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72840"/>
            <a:ext cx="3087856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99</Words>
  <Application>Microsoft Office PowerPoint</Application>
  <PresentationFormat>Custom</PresentationFormat>
  <Paragraphs>24</Paragraphs>
  <Slides>10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3258</cp:revision>
  <dcterms:created xsi:type="dcterms:W3CDTF">2015-12-01T09:06:39Z</dcterms:created>
  <dcterms:modified xsi:type="dcterms:W3CDTF">2020-11-26T11:32:52Z</dcterms:modified>
</cp:coreProperties>
</file>