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64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21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2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7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1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9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3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08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47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0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3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1DD25-435B-4ACB-90C1-70BC69B5E4F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D6EC2-202A-4AEA-B34D-64C6F8112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6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0"/>
            <a:ext cx="7772400" cy="1470025"/>
          </a:xfrm>
        </p:spPr>
        <p:txBody>
          <a:bodyPr>
            <a:prstTxWarp prst="textArchUp">
              <a:avLst/>
            </a:prstTxWarp>
            <a:normAutofit fontScale="90000"/>
          </a:bodyPr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14: ÔN TẬP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CỘNG ĐỒNG ĐỊA PHƯƠNG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1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61D90F77-5E6B-470C-85C6-AAF3BE020A04}"/>
              </a:ext>
            </a:extLst>
          </p:cNvPr>
          <p:cNvSpPr txBox="1"/>
          <p:nvPr/>
        </p:nvSpPr>
        <p:spPr>
          <a:xfrm>
            <a:off x="1145206" y="4743358"/>
            <a:ext cx="7976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Giáo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viên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Nguyễn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Ngọc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Yên</a:t>
            </a:r>
            <a:endParaRPr lang="vi-V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1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Hoạt động 1: Sưu tầm tranh ảnh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945" y="3752425"/>
            <a:ext cx="4308920" cy="25211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25" y="3752425"/>
            <a:ext cx="4038775" cy="25101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944" y="1143000"/>
            <a:ext cx="4308921" cy="24383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43000"/>
            <a:ext cx="40386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6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2: Tìm hiểu nội dung bài học.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Khám phá: </a:t>
            </a:r>
            <a:r>
              <a:rPr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 hiểu tranh theo chủ đề.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81200"/>
            <a:ext cx="64770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57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b. Thực hành: Thảo luận nhóm</a:t>
            </a:r>
            <a:endParaRPr lang="en-US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733800"/>
            <a:ext cx="2952750" cy="2575073"/>
          </a:xfrm>
        </p:spPr>
      </p:pic>
      <p:sp>
        <p:nvSpPr>
          <p:cNvPr id="8" name="Oval Callout 7"/>
          <p:cNvSpPr/>
          <p:nvPr/>
        </p:nvSpPr>
        <p:spPr>
          <a:xfrm rot="191173">
            <a:off x="4343400" y="1219200"/>
            <a:ext cx="2971800" cy="2667000"/>
          </a:xfrm>
          <a:prstGeom prst="wedgeEllipse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 - đáp về con người và công việc. </a:t>
            </a:r>
          </a:p>
        </p:txBody>
      </p:sp>
    </p:spTree>
    <p:extLst>
      <p:ext uri="{BB962C8B-B14F-4D97-AF65-F5344CB8AC3E}">
        <p14:creationId xmlns:p14="http://schemas.microsoft.com/office/powerpoint/2010/main" val="40838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71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c. Vận dụng: Giới thiệu không gian nơi mình sống.</a:t>
            </a:r>
            <a:endParaRPr lang="en-US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819400"/>
            <a:ext cx="5105400" cy="336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954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Xin cảm ơn.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089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4565476</TotalTime>
  <Words>77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BÀI 14: ÔN TẬP  CHỦ ĐỀ CỘNG ĐỒNG ĐỊA PHƯƠNG  Tiết 1 </vt:lpstr>
      <vt:lpstr>Hoạt động 1: Sưu tầm tranh ảnh</vt:lpstr>
      <vt:lpstr>Hoạt động 2: Tìm hiểu nội dung bài học.</vt:lpstr>
      <vt:lpstr>b. Thực hành: Thảo luận nhóm</vt:lpstr>
      <vt:lpstr>c. Vận dụng: Giới thiệu không gian nơi mình sống.</vt:lpstr>
      <vt:lpstr>Xin cảm ơn.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Ngoc Yen</cp:lastModifiedBy>
  <cp:revision>10</cp:revision>
  <dcterms:created xsi:type="dcterms:W3CDTF">2011-12-13T17:04:34Z</dcterms:created>
  <dcterms:modified xsi:type="dcterms:W3CDTF">2020-12-21T00:57:25Z</dcterms:modified>
</cp:coreProperties>
</file>