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0" r:id="rId1"/>
    <p:sldMasterId id="2147483792" r:id="rId2"/>
  </p:sldMasterIdLst>
  <p:notesMasterIdLst>
    <p:notesMasterId r:id="rId12"/>
  </p:notesMasterIdLst>
  <p:sldIdLst>
    <p:sldId id="268" r:id="rId3"/>
    <p:sldId id="275" r:id="rId4"/>
    <p:sldId id="264" r:id="rId5"/>
    <p:sldId id="298" r:id="rId6"/>
    <p:sldId id="294" r:id="rId7"/>
    <p:sldId id="299" r:id="rId8"/>
    <p:sldId id="295" r:id="rId9"/>
    <p:sldId id="296" r:id="rId10"/>
    <p:sldId id="271" r:id="rId1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1" d="100"/>
          <a:sy n="71" d="100"/>
        </p:scale>
        <p:origin x="1356" y="5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presProps" Target="pres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theme" Target="theme/theme1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5759902-EFC2-470E-8E1E-E0ADD083C629}" type="datetimeFigureOut">
              <a:rPr lang="en-US" smtClean="0"/>
              <a:t>12/7/2020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54D9CC5-4EEE-49DD-A13C-9359554D9A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2020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10AF2573-EF2B-4AB1-99EA-E647D85F4734}" type="slidenum">
              <a:rPr lang="en-US" b="0" smtClean="0"/>
              <a:pPr eaLnBrk="1" hangingPunct="1"/>
              <a:t>2</a:t>
            </a:fld>
            <a:endParaRPr lang="en-US" b="0"/>
          </a:p>
        </p:txBody>
      </p:sp>
      <p:sp>
        <p:nvSpPr>
          <p:cNvPr id="235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5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707FC-82E6-4D98-A855-456ADAFE3759}" type="datetimeFigureOut">
              <a:rPr lang="en-US" smtClean="0"/>
              <a:t>12/7/2020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610B25-8783-4E33-84B3-CC9447CB9FF2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707FC-82E6-4D98-A855-456ADAFE3759}" type="datetimeFigureOut">
              <a:rPr lang="en-US" smtClean="0"/>
              <a:t>12/7/2020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610B25-8783-4E33-84B3-CC9447CB9FF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707FC-82E6-4D98-A855-456ADAFE3759}" type="datetimeFigureOut">
              <a:rPr lang="en-US" smtClean="0"/>
              <a:t>12/7/2020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610B25-8783-4E33-84B3-CC9447CB9FF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592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368"/>
            </a:lvl1pPr>
            <a:lvl2pPr marL="451074" indent="0" algn="ctr">
              <a:buNone/>
              <a:defRPr sz="1973"/>
            </a:lvl2pPr>
            <a:lvl3pPr marL="902147" indent="0" algn="ctr">
              <a:buNone/>
              <a:defRPr sz="1776"/>
            </a:lvl3pPr>
            <a:lvl4pPr marL="1353221" indent="0" algn="ctr">
              <a:buNone/>
              <a:defRPr sz="1579"/>
            </a:lvl4pPr>
            <a:lvl5pPr marL="1804294" indent="0" algn="ctr">
              <a:buNone/>
              <a:defRPr sz="1579"/>
            </a:lvl5pPr>
            <a:lvl6pPr marL="2255368" indent="0" algn="ctr">
              <a:buNone/>
              <a:defRPr sz="1579"/>
            </a:lvl6pPr>
            <a:lvl7pPr marL="2706441" indent="0" algn="ctr">
              <a:buNone/>
              <a:defRPr sz="1579"/>
            </a:lvl7pPr>
            <a:lvl8pPr marL="3157515" indent="0" algn="ctr">
              <a:buNone/>
              <a:defRPr sz="1579"/>
            </a:lvl8pPr>
            <a:lvl9pPr marL="3608588" indent="0" algn="ctr">
              <a:buNone/>
              <a:defRPr sz="1579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7BC31-D7C2-4871-BF37-6EA61146175A}" type="datetimeFigureOut">
              <a:rPr lang="en-US" smtClean="0"/>
              <a:t>12/7/2020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E44FF-5ED0-4D95-A1D9-170A2076FB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622918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7BC31-D7C2-4871-BF37-6EA61146175A}" type="datetimeFigureOut">
              <a:rPr lang="en-US" smtClean="0"/>
              <a:t>12/7/2020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E44FF-5ED0-4D95-A1D9-170A2076FB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061133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40"/>
            <a:ext cx="7886700" cy="2852737"/>
          </a:xfrm>
        </p:spPr>
        <p:txBody>
          <a:bodyPr anchor="b"/>
          <a:lstStyle>
            <a:lvl1pPr>
              <a:defRPr sz="592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368">
                <a:solidFill>
                  <a:schemeClr val="tx1"/>
                </a:solidFill>
              </a:defRPr>
            </a:lvl1pPr>
            <a:lvl2pPr marL="451074" indent="0">
              <a:buNone/>
              <a:defRPr sz="1973">
                <a:solidFill>
                  <a:schemeClr val="tx1">
                    <a:tint val="75000"/>
                  </a:schemeClr>
                </a:solidFill>
              </a:defRPr>
            </a:lvl2pPr>
            <a:lvl3pPr marL="902147" indent="0">
              <a:buNone/>
              <a:defRPr sz="1776">
                <a:solidFill>
                  <a:schemeClr val="tx1">
                    <a:tint val="75000"/>
                  </a:schemeClr>
                </a:solidFill>
              </a:defRPr>
            </a:lvl3pPr>
            <a:lvl4pPr marL="1353221" indent="0">
              <a:buNone/>
              <a:defRPr sz="1579">
                <a:solidFill>
                  <a:schemeClr val="tx1">
                    <a:tint val="75000"/>
                  </a:schemeClr>
                </a:solidFill>
              </a:defRPr>
            </a:lvl4pPr>
            <a:lvl5pPr marL="1804294" indent="0">
              <a:buNone/>
              <a:defRPr sz="1579">
                <a:solidFill>
                  <a:schemeClr val="tx1">
                    <a:tint val="75000"/>
                  </a:schemeClr>
                </a:solidFill>
              </a:defRPr>
            </a:lvl5pPr>
            <a:lvl6pPr marL="2255368" indent="0">
              <a:buNone/>
              <a:defRPr sz="1579">
                <a:solidFill>
                  <a:schemeClr val="tx1">
                    <a:tint val="75000"/>
                  </a:schemeClr>
                </a:solidFill>
              </a:defRPr>
            </a:lvl6pPr>
            <a:lvl7pPr marL="2706441" indent="0">
              <a:buNone/>
              <a:defRPr sz="1579">
                <a:solidFill>
                  <a:schemeClr val="tx1">
                    <a:tint val="75000"/>
                  </a:schemeClr>
                </a:solidFill>
              </a:defRPr>
            </a:lvl7pPr>
            <a:lvl8pPr marL="3157515" indent="0">
              <a:buNone/>
              <a:defRPr sz="1579">
                <a:solidFill>
                  <a:schemeClr val="tx1">
                    <a:tint val="75000"/>
                  </a:schemeClr>
                </a:solidFill>
              </a:defRPr>
            </a:lvl8pPr>
            <a:lvl9pPr marL="3608588" indent="0">
              <a:buNone/>
              <a:defRPr sz="1579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7BC31-D7C2-4871-BF37-6EA61146175A}" type="datetimeFigureOut">
              <a:rPr lang="en-US" smtClean="0"/>
              <a:t>12/7/2020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E44FF-5ED0-4D95-A1D9-170A2076FB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831754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7BC31-D7C2-4871-BF37-6EA61146175A}" type="datetimeFigureOut">
              <a:rPr lang="en-US" smtClean="0"/>
              <a:t>12/7/2020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E44FF-5ED0-4D95-A1D9-170A2076FB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571225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368" b="1"/>
            </a:lvl1pPr>
            <a:lvl2pPr marL="451074" indent="0">
              <a:buNone/>
              <a:defRPr sz="1973" b="1"/>
            </a:lvl2pPr>
            <a:lvl3pPr marL="902147" indent="0">
              <a:buNone/>
              <a:defRPr sz="1776" b="1"/>
            </a:lvl3pPr>
            <a:lvl4pPr marL="1353221" indent="0">
              <a:buNone/>
              <a:defRPr sz="1579" b="1"/>
            </a:lvl4pPr>
            <a:lvl5pPr marL="1804294" indent="0">
              <a:buNone/>
              <a:defRPr sz="1579" b="1"/>
            </a:lvl5pPr>
            <a:lvl6pPr marL="2255368" indent="0">
              <a:buNone/>
              <a:defRPr sz="1579" b="1"/>
            </a:lvl6pPr>
            <a:lvl7pPr marL="2706441" indent="0">
              <a:buNone/>
              <a:defRPr sz="1579" b="1"/>
            </a:lvl7pPr>
            <a:lvl8pPr marL="3157515" indent="0">
              <a:buNone/>
              <a:defRPr sz="1579" b="1"/>
            </a:lvl8pPr>
            <a:lvl9pPr marL="3608588" indent="0">
              <a:buNone/>
              <a:defRPr sz="1579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2" y="1681163"/>
            <a:ext cx="3887391" cy="823912"/>
          </a:xfrm>
        </p:spPr>
        <p:txBody>
          <a:bodyPr anchor="b"/>
          <a:lstStyle>
            <a:lvl1pPr marL="0" indent="0">
              <a:buNone/>
              <a:defRPr sz="2368" b="1"/>
            </a:lvl1pPr>
            <a:lvl2pPr marL="451074" indent="0">
              <a:buNone/>
              <a:defRPr sz="1973" b="1"/>
            </a:lvl2pPr>
            <a:lvl3pPr marL="902147" indent="0">
              <a:buNone/>
              <a:defRPr sz="1776" b="1"/>
            </a:lvl3pPr>
            <a:lvl4pPr marL="1353221" indent="0">
              <a:buNone/>
              <a:defRPr sz="1579" b="1"/>
            </a:lvl4pPr>
            <a:lvl5pPr marL="1804294" indent="0">
              <a:buNone/>
              <a:defRPr sz="1579" b="1"/>
            </a:lvl5pPr>
            <a:lvl6pPr marL="2255368" indent="0">
              <a:buNone/>
              <a:defRPr sz="1579" b="1"/>
            </a:lvl6pPr>
            <a:lvl7pPr marL="2706441" indent="0">
              <a:buNone/>
              <a:defRPr sz="1579" b="1"/>
            </a:lvl7pPr>
            <a:lvl8pPr marL="3157515" indent="0">
              <a:buNone/>
              <a:defRPr sz="1579" b="1"/>
            </a:lvl8pPr>
            <a:lvl9pPr marL="3608588" indent="0">
              <a:buNone/>
              <a:defRPr sz="1579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2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7BC31-D7C2-4871-BF37-6EA61146175A}" type="datetimeFigureOut">
              <a:rPr lang="en-US" smtClean="0"/>
              <a:t>12/7/2020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E44FF-5ED0-4D95-A1D9-170A2076FB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176844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7BC31-D7C2-4871-BF37-6EA61146175A}" type="datetimeFigureOut">
              <a:rPr lang="en-US" smtClean="0"/>
              <a:t>12/7/2020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E44FF-5ED0-4D95-A1D9-170A2076FB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514009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7BC31-D7C2-4871-BF37-6EA61146175A}" type="datetimeFigureOut">
              <a:rPr lang="en-US" smtClean="0"/>
              <a:t>12/7/2020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E44FF-5ED0-4D95-A1D9-170A2076FB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931536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157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157"/>
            </a:lvl1pPr>
            <a:lvl2pPr>
              <a:defRPr sz="2762"/>
            </a:lvl2pPr>
            <a:lvl3pPr>
              <a:defRPr sz="2368"/>
            </a:lvl3pPr>
            <a:lvl4pPr>
              <a:defRPr sz="1973"/>
            </a:lvl4pPr>
            <a:lvl5pPr>
              <a:defRPr sz="1973"/>
            </a:lvl5pPr>
            <a:lvl6pPr>
              <a:defRPr sz="1973"/>
            </a:lvl6pPr>
            <a:lvl7pPr>
              <a:defRPr sz="1973"/>
            </a:lvl7pPr>
            <a:lvl8pPr>
              <a:defRPr sz="1973"/>
            </a:lvl8pPr>
            <a:lvl9pPr>
              <a:defRPr sz="1973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579"/>
            </a:lvl1pPr>
            <a:lvl2pPr marL="451074" indent="0">
              <a:buNone/>
              <a:defRPr sz="1381"/>
            </a:lvl2pPr>
            <a:lvl3pPr marL="902147" indent="0">
              <a:buNone/>
              <a:defRPr sz="1184"/>
            </a:lvl3pPr>
            <a:lvl4pPr marL="1353221" indent="0">
              <a:buNone/>
              <a:defRPr sz="987"/>
            </a:lvl4pPr>
            <a:lvl5pPr marL="1804294" indent="0">
              <a:buNone/>
              <a:defRPr sz="987"/>
            </a:lvl5pPr>
            <a:lvl6pPr marL="2255368" indent="0">
              <a:buNone/>
              <a:defRPr sz="987"/>
            </a:lvl6pPr>
            <a:lvl7pPr marL="2706441" indent="0">
              <a:buNone/>
              <a:defRPr sz="987"/>
            </a:lvl7pPr>
            <a:lvl8pPr marL="3157515" indent="0">
              <a:buNone/>
              <a:defRPr sz="987"/>
            </a:lvl8pPr>
            <a:lvl9pPr marL="3608588" indent="0">
              <a:buNone/>
              <a:defRPr sz="987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7BC31-D7C2-4871-BF37-6EA61146175A}" type="datetimeFigureOut">
              <a:rPr lang="en-US" smtClean="0"/>
              <a:t>12/7/2020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E44FF-5ED0-4D95-A1D9-170A2076FB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78461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707FC-82E6-4D98-A855-456ADAFE3759}" type="datetimeFigureOut">
              <a:rPr lang="en-US" smtClean="0"/>
              <a:t>12/7/2020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610B25-8783-4E33-84B3-CC9447CB9FF2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157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157"/>
            </a:lvl1pPr>
            <a:lvl2pPr marL="451074" indent="0">
              <a:buNone/>
              <a:defRPr sz="2762"/>
            </a:lvl2pPr>
            <a:lvl3pPr marL="902147" indent="0">
              <a:buNone/>
              <a:defRPr sz="2368"/>
            </a:lvl3pPr>
            <a:lvl4pPr marL="1353221" indent="0">
              <a:buNone/>
              <a:defRPr sz="1973"/>
            </a:lvl4pPr>
            <a:lvl5pPr marL="1804294" indent="0">
              <a:buNone/>
              <a:defRPr sz="1973"/>
            </a:lvl5pPr>
            <a:lvl6pPr marL="2255368" indent="0">
              <a:buNone/>
              <a:defRPr sz="1973"/>
            </a:lvl6pPr>
            <a:lvl7pPr marL="2706441" indent="0">
              <a:buNone/>
              <a:defRPr sz="1973"/>
            </a:lvl7pPr>
            <a:lvl8pPr marL="3157515" indent="0">
              <a:buNone/>
              <a:defRPr sz="1973"/>
            </a:lvl8pPr>
            <a:lvl9pPr marL="3608588" indent="0">
              <a:buNone/>
              <a:defRPr sz="1973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579"/>
            </a:lvl1pPr>
            <a:lvl2pPr marL="451074" indent="0">
              <a:buNone/>
              <a:defRPr sz="1381"/>
            </a:lvl2pPr>
            <a:lvl3pPr marL="902147" indent="0">
              <a:buNone/>
              <a:defRPr sz="1184"/>
            </a:lvl3pPr>
            <a:lvl4pPr marL="1353221" indent="0">
              <a:buNone/>
              <a:defRPr sz="987"/>
            </a:lvl4pPr>
            <a:lvl5pPr marL="1804294" indent="0">
              <a:buNone/>
              <a:defRPr sz="987"/>
            </a:lvl5pPr>
            <a:lvl6pPr marL="2255368" indent="0">
              <a:buNone/>
              <a:defRPr sz="987"/>
            </a:lvl6pPr>
            <a:lvl7pPr marL="2706441" indent="0">
              <a:buNone/>
              <a:defRPr sz="987"/>
            </a:lvl7pPr>
            <a:lvl8pPr marL="3157515" indent="0">
              <a:buNone/>
              <a:defRPr sz="987"/>
            </a:lvl8pPr>
            <a:lvl9pPr marL="3608588" indent="0">
              <a:buNone/>
              <a:defRPr sz="987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7BC31-D7C2-4871-BF37-6EA61146175A}" type="datetimeFigureOut">
              <a:rPr lang="en-US" smtClean="0"/>
              <a:t>12/7/2020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E44FF-5ED0-4D95-A1D9-170A2076FB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086616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7BC31-D7C2-4871-BF37-6EA61146175A}" type="datetimeFigureOut">
              <a:rPr lang="en-US" smtClean="0"/>
              <a:t>12/7/2020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E44FF-5ED0-4D95-A1D9-170A2076FB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899457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365126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2" y="365126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7BC31-D7C2-4871-BF37-6EA61146175A}" type="datetimeFigureOut">
              <a:rPr lang="en-US" smtClean="0"/>
              <a:t>12/7/2020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E44FF-5ED0-4D95-A1D9-170A2076FB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65046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707FC-82E6-4D98-A855-456ADAFE3759}" type="datetimeFigureOut">
              <a:rPr lang="en-US" smtClean="0"/>
              <a:t>12/7/2020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610B25-8783-4E33-84B3-CC9447CB9FF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707FC-82E6-4D98-A855-456ADAFE3759}" type="datetimeFigureOut">
              <a:rPr lang="en-US" smtClean="0"/>
              <a:t>12/7/2020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610B25-8783-4E33-84B3-CC9447CB9FF2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707FC-82E6-4D98-A855-456ADAFE3759}" type="datetimeFigureOut">
              <a:rPr lang="en-US" smtClean="0"/>
              <a:t>12/7/2020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610B25-8783-4E33-84B3-CC9447CB9FF2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707FC-82E6-4D98-A855-456ADAFE3759}" type="datetimeFigureOut">
              <a:rPr lang="en-US" smtClean="0"/>
              <a:t>12/7/2020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610B25-8783-4E33-84B3-CC9447CB9FF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707FC-82E6-4D98-A855-456ADAFE3759}" type="datetimeFigureOut">
              <a:rPr lang="en-US" smtClean="0"/>
              <a:t>12/7/2020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610B25-8783-4E33-84B3-CC9447CB9FF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707FC-82E6-4D98-A855-456ADAFE3759}" type="datetimeFigureOut">
              <a:rPr lang="en-US" smtClean="0"/>
              <a:t>12/7/2020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610B25-8783-4E33-84B3-CC9447CB9FF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707FC-82E6-4D98-A855-456ADAFE3759}" type="datetimeFigureOut">
              <a:rPr lang="en-US" smtClean="0"/>
              <a:t>12/7/2020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610B25-8783-4E33-84B3-CC9447CB9FF2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F24707FC-82E6-4D98-A855-456ADAFE3759}" type="datetimeFigureOut">
              <a:rPr lang="en-US" smtClean="0"/>
              <a:t>12/7/2020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00610B25-8783-4E33-84B3-CC9447CB9FF2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2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84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97BC31-D7C2-4871-BF37-6EA61146175A}" type="datetimeFigureOut">
              <a:rPr lang="en-US" smtClean="0"/>
              <a:t>12/7/2020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2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84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2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84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0E44FF-5ED0-4D95-A1D9-170A2076FB77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43" y="0"/>
            <a:ext cx="9120717" cy="69336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75214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</p:sldLayoutIdLst>
  <p:txStyles>
    <p:titleStyle>
      <a:lvl1pPr algn="l" defTabSz="902147" rtl="0" eaLnBrk="1" latinLnBrk="0" hangingPunct="1">
        <a:lnSpc>
          <a:spcPct val="90000"/>
        </a:lnSpc>
        <a:spcBef>
          <a:spcPct val="0"/>
        </a:spcBef>
        <a:buNone/>
        <a:defRPr sz="434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5537" indent="-225537" algn="l" defTabSz="902147" rtl="0" eaLnBrk="1" latinLnBrk="0" hangingPunct="1">
        <a:lnSpc>
          <a:spcPct val="90000"/>
        </a:lnSpc>
        <a:spcBef>
          <a:spcPts val="987"/>
        </a:spcBef>
        <a:buFont typeface="Arial" panose="020B0604020202020204" pitchFamily="34" charset="0"/>
        <a:buChar char="•"/>
        <a:defRPr sz="2762" kern="1200">
          <a:solidFill>
            <a:schemeClr val="tx1"/>
          </a:solidFill>
          <a:latin typeface="+mn-lt"/>
          <a:ea typeface="+mn-ea"/>
          <a:cs typeface="+mn-cs"/>
        </a:defRPr>
      </a:lvl1pPr>
      <a:lvl2pPr marL="676610" indent="-225537" algn="l" defTabSz="902147" rtl="0" eaLnBrk="1" latinLnBrk="0" hangingPunct="1">
        <a:lnSpc>
          <a:spcPct val="90000"/>
        </a:lnSpc>
        <a:spcBef>
          <a:spcPts val="493"/>
        </a:spcBef>
        <a:buFont typeface="Arial" panose="020B0604020202020204" pitchFamily="34" charset="0"/>
        <a:buChar char="•"/>
        <a:defRPr sz="2368" kern="1200">
          <a:solidFill>
            <a:schemeClr val="tx1"/>
          </a:solidFill>
          <a:latin typeface="+mn-lt"/>
          <a:ea typeface="+mn-ea"/>
          <a:cs typeface="+mn-cs"/>
        </a:defRPr>
      </a:lvl2pPr>
      <a:lvl3pPr marL="1127684" indent="-225537" algn="l" defTabSz="902147" rtl="0" eaLnBrk="1" latinLnBrk="0" hangingPunct="1">
        <a:lnSpc>
          <a:spcPct val="90000"/>
        </a:lnSpc>
        <a:spcBef>
          <a:spcPts val="493"/>
        </a:spcBef>
        <a:buFont typeface="Arial" panose="020B0604020202020204" pitchFamily="34" charset="0"/>
        <a:buChar char="•"/>
        <a:defRPr sz="1973" kern="1200">
          <a:solidFill>
            <a:schemeClr val="tx1"/>
          </a:solidFill>
          <a:latin typeface="+mn-lt"/>
          <a:ea typeface="+mn-ea"/>
          <a:cs typeface="+mn-cs"/>
        </a:defRPr>
      </a:lvl3pPr>
      <a:lvl4pPr marL="1578757" indent="-225537" algn="l" defTabSz="902147" rtl="0" eaLnBrk="1" latinLnBrk="0" hangingPunct="1">
        <a:lnSpc>
          <a:spcPct val="90000"/>
        </a:lnSpc>
        <a:spcBef>
          <a:spcPts val="493"/>
        </a:spcBef>
        <a:buFont typeface="Arial" panose="020B0604020202020204" pitchFamily="34" charset="0"/>
        <a:buChar char="•"/>
        <a:defRPr sz="1776" kern="1200">
          <a:solidFill>
            <a:schemeClr val="tx1"/>
          </a:solidFill>
          <a:latin typeface="+mn-lt"/>
          <a:ea typeface="+mn-ea"/>
          <a:cs typeface="+mn-cs"/>
        </a:defRPr>
      </a:lvl4pPr>
      <a:lvl5pPr marL="2029831" indent="-225537" algn="l" defTabSz="902147" rtl="0" eaLnBrk="1" latinLnBrk="0" hangingPunct="1">
        <a:lnSpc>
          <a:spcPct val="90000"/>
        </a:lnSpc>
        <a:spcBef>
          <a:spcPts val="493"/>
        </a:spcBef>
        <a:buFont typeface="Arial" panose="020B0604020202020204" pitchFamily="34" charset="0"/>
        <a:buChar char="•"/>
        <a:defRPr sz="1776" kern="1200">
          <a:solidFill>
            <a:schemeClr val="tx1"/>
          </a:solidFill>
          <a:latin typeface="+mn-lt"/>
          <a:ea typeface="+mn-ea"/>
          <a:cs typeface="+mn-cs"/>
        </a:defRPr>
      </a:lvl5pPr>
      <a:lvl6pPr marL="2480904" indent="-225537" algn="l" defTabSz="902147" rtl="0" eaLnBrk="1" latinLnBrk="0" hangingPunct="1">
        <a:lnSpc>
          <a:spcPct val="90000"/>
        </a:lnSpc>
        <a:spcBef>
          <a:spcPts val="493"/>
        </a:spcBef>
        <a:buFont typeface="Arial" panose="020B0604020202020204" pitchFamily="34" charset="0"/>
        <a:buChar char="•"/>
        <a:defRPr sz="1776" kern="1200">
          <a:solidFill>
            <a:schemeClr val="tx1"/>
          </a:solidFill>
          <a:latin typeface="+mn-lt"/>
          <a:ea typeface="+mn-ea"/>
          <a:cs typeface="+mn-cs"/>
        </a:defRPr>
      </a:lvl6pPr>
      <a:lvl7pPr marL="2931978" indent="-225537" algn="l" defTabSz="902147" rtl="0" eaLnBrk="1" latinLnBrk="0" hangingPunct="1">
        <a:lnSpc>
          <a:spcPct val="90000"/>
        </a:lnSpc>
        <a:spcBef>
          <a:spcPts val="493"/>
        </a:spcBef>
        <a:buFont typeface="Arial" panose="020B0604020202020204" pitchFamily="34" charset="0"/>
        <a:buChar char="•"/>
        <a:defRPr sz="1776" kern="1200">
          <a:solidFill>
            <a:schemeClr val="tx1"/>
          </a:solidFill>
          <a:latin typeface="+mn-lt"/>
          <a:ea typeface="+mn-ea"/>
          <a:cs typeface="+mn-cs"/>
        </a:defRPr>
      </a:lvl7pPr>
      <a:lvl8pPr marL="3383051" indent="-225537" algn="l" defTabSz="902147" rtl="0" eaLnBrk="1" latinLnBrk="0" hangingPunct="1">
        <a:lnSpc>
          <a:spcPct val="90000"/>
        </a:lnSpc>
        <a:spcBef>
          <a:spcPts val="493"/>
        </a:spcBef>
        <a:buFont typeface="Arial" panose="020B0604020202020204" pitchFamily="34" charset="0"/>
        <a:buChar char="•"/>
        <a:defRPr sz="1776" kern="1200">
          <a:solidFill>
            <a:schemeClr val="tx1"/>
          </a:solidFill>
          <a:latin typeface="+mn-lt"/>
          <a:ea typeface="+mn-ea"/>
          <a:cs typeface="+mn-cs"/>
        </a:defRPr>
      </a:lvl8pPr>
      <a:lvl9pPr marL="3834125" indent="-225537" algn="l" defTabSz="902147" rtl="0" eaLnBrk="1" latinLnBrk="0" hangingPunct="1">
        <a:lnSpc>
          <a:spcPct val="90000"/>
        </a:lnSpc>
        <a:spcBef>
          <a:spcPts val="493"/>
        </a:spcBef>
        <a:buFont typeface="Arial" panose="020B0604020202020204" pitchFamily="34" charset="0"/>
        <a:buChar char="•"/>
        <a:defRPr sz="1776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02147" rtl="0" eaLnBrk="1" latinLnBrk="0" hangingPunct="1">
        <a:defRPr sz="1776" kern="1200">
          <a:solidFill>
            <a:schemeClr val="tx1"/>
          </a:solidFill>
          <a:latin typeface="+mn-lt"/>
          <a:ea typeface="+mn-ea"/>
          <a:cs typeface="+mn-cs"/>
        </a:defRPr>
      </a:lvl1pPr>
      <a:lvl2pPr marL="451074" algn="l" defTabSz="902147" rtl="0" eaLnBrk="1" latinLnBrk="0" hangingPunct="1">
        <a:defRPr sz="1776" kern="1200">
          <a:solidFill>
            <a:schemeClr val="tx1"/>
          </a:solidFill>
          <a:latin typeface="+mn-lt"/>
          <a:ea typeface="+mn-ea"/>
          <a:cs typeface="+mn-cs"/>
        </a:defRPr>
      </a:lvl2pPr>
      <a:lvl3pPr marL="902147" algn="l" defTabSz="902147" rtl="0" eaLnBrk="1" latinLnBrk="0" hangingPunct="1">
        <a:defRPr sz="1776" kern="1200">
          <a:solidFill>
            <a:schemeClr val="tx1"/>
          </a:solidFill>
          <a:latin typeface="+mn-lt"/>
          <a:ea typeface="+mn-ea"/>
          <a:cs typeface="+mn-cs"/>
        </a:defRPr>
      </a:lvl3pPr>
      <a:lvl4pPr marL="1353221" algn="l" defTabSz="902147" rtl="0" eaLnBrk="1" latinLnBrk="0" hangingPunct="1">
        <a:defRPr sz="1776" kern="1200">
          <a:solidFill>
            <a:schemeClr val="tx1"/>
          </a:solidFill>
          <a:latin typeface="+mn-lt"/>
          <a:ea typeface="+mn-ea"/>
          <a:cs typeface="+mn-cs"/>
        </a:defRPr>
      </a:lvl4pPr>
      <a:lvl5pPr marL="1804294" algn="l" defTabSz="902147" rtl="0" eaLnBrk="1" latinLnBrk="0" hangingPunct="1">
        <a:defRPr sz="1776" kern="1200">
          <a:solidFill>
            <a:schemeClr val="tx1"/>
          </a:solidFill>
          <a:latin typeface="+mn-lt"/>
          <a:ea typeface="+mn-ea"/>
          <a:cs typeface="+mn-cs"/>
        </a:defRPr>
      </a:lvl5pPr>
      <a:lvl6pPr marL="2255368" algn="l" defTabSz="902147" rtl="0" eaLnBrk="1" latinLnBrk="0" hangingPunct="1">
        <a:defRPr sz="1776" kern="1200">
          <a:solidFill>
            <a:schemeClr val="tx1"/>
          </a:solidFill>
          <a:latin typeface="+mn-lt"/>
          <a:ea typeface="+mn-ea"/>
          <a:cs typeface="+mn-cs"/>
        </a:defRPr>
      </a:lvl6pPr>
      <a:lvl7pPr marL="2706441" algn="l" defTabSz="902147" rtl="0" eaLnBrk="1" latinLnBrk="0" hangingPunct="1">
        <a:defRPr sz="1776" kern="1200">
          <a:solidFill>
            <a:schemeClr val="tx1"/>
          </a:solidFill>
          <a:latin typeface="+mn-lt"/>
          <a:ea typeface="+mn-ea"/>
          <a:cs typeface="+mn-cs"/>
        </a:defRPr>
      </a:lvl7pPr>
      <a:lvl8pPr marL="3157515" algn="l" defTabSz="902147" rtl="0" eaLnBrk="1" latinLnBrk="0" hangingPunct="1">
        <a:defRPr sz="1776" kern="1200">
          <a:solidFill>
            <a:schemeClr val="tx1"/>
          </a:solidFill>
          <a:latin typeface="+mn-lt"/>
          <a:ea typeface="+mn-ea"/>
          <a:cs typeface="+mn-cs"/>
        </a:defRPr>
      </a:lvl8pPr>
      <a:lvl9pPr marL="3608588" algn="l" defTabSz="902147" rtl="0" eaLnBrk="1" latinLnBrk="0" hangingPunct="1">
        <a:defRPr sz="1776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2E3F73E2-3A17-4A43-9DF4-5CC9624C270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354"/>
            <a:ext cx="9144000" cy="68412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792553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Picture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7524" name="Oval 4"/>
          <p:cNvSpPr>
            <a:spLocks noChangeArrowheads="1"/>
          </p:cNvSpPr>
          <p:nvPr/>
        </p:nvSpPr>
        <p:spPr bwMode="auto">
          <a:xfrm>
            <a:off x="1423988" y="609600"/>
            <a:ext cx="6424612" cy="1295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100000">
                <a:srgbClr val="F3F7A7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5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5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nhiên</a:t>
            </a:r>
            <a:r>
              <a:rPr lang="en-US" sz="5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5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xã</a:t>
            </a:r>
            <a:r>
              <a:rPr lang="en-US" sz="5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hội</a:t>
            </a:r>
            <a:endParaRPr lang="en-US" sz="54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7527" name="WordArt 7"/>
          <p:cNvSpPr>
            <a:spLocks noChangeArrowheads="1" noChangeShapeType="1" noTextEdit="1"/>
          </p:cNvSpPr>
          <p:nvPr/>
        </p:nvSpPr>
        <p:spPr bwMode="auto">
          <a:xfrm>
            <a:off x="914400" y="2133600"/>
            <a:ext cx="7848600" cy="1295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 err="1">
                <a:ln w="9525">
                  <a:solidFill>
                    <a:srgbClr val="FF33CC"/>
                  </a:solidFill>
                  <a:round/>
                  <a:headEnd/>
                  <a:tailEnd/>
                </a:ln>
                <a:solidFill>
                  <a:srgbClr val="FF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600" kern="10" dirty="0">
                <a:ln w="9525">
                  <a:solidFill>
                    <a:srgbClr val="FF33CC"/>
                  </a:solidFill>
                  <a:round/>
                  <a:headEnd/>
                  <a:tailEnd/>
                </a:ln>
                <a:solidFill>
                  <a:srgbClr val="FF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12 : </a:t>
            </a:r>
            <a:r>
              <a:rPr lang="en-US" sz="3600" kern="10" dirty="0" err="1">
                <a:ln w="9525">
                  <a:solidFill>
                    <a:srgbClr val="FF33CC"/>
                  </a:solidFill>
                  <a:round/>
                  <a:headEnd/>
                  <a:tailEnd/>
                </a:ln>
                <a:solidFill>
                  <a:srgbClr val="FF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Vui</a:t>
            </a:r>
            <a:r>
              <a:rPr lang="en-US" sz="3600" kern="10" dirty="0">
                <a:ln w="9525">
                  <a:solidFill>
                    <a:srgbClr val="FF33CC"/>
                  </a:solidFill>
                  <a:round/>
                  <a:headEnd/>
                  <a:tailEnd/>
                </a:ln>
                <a:solidFill>
                  <a:srgbClr val="FF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kern="10" dirty="0" err="1">
                <a:ln w="9525">
                  <a:solidFill>
                    <a:srgbClr val="FF33CC"/>
                  </a:solidFill>
                  <a:round/>
                  <a:headEnd/>
                  <a:tailEnd/>
                </a:ln>
                <a:solidFill>
                  <a:srgbClr val="FF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đón</a:t>
            </a:r>
            <a:r>
              <a:rPr lang="en-US" sz="3600" kern="10" dirty="0">
                <a:ln w="9525">
                  <a:solidFill>
                    <a:srgbClr val="FF33CC"/>
                  </a:solidFill>
                  <a:round/>
                  <a:headEnd/>
                  <a:tailEnd/>
                </a:ln>
                <a:solidFill>
                  <a:srgbClr val="FF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kern="10" dirty="0" err="1">
                <a:ln w="9525">
                  <a:solidFill>
                    <a:srgbClr val="FF33CC"/>
                  </a:solidFill>
                  <a:round/>
                  <a:headEnd/>
                  <a:tailEnd/>
                </a:ln>
                <a:solidFill>
                  <a:srgbClr val="FF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tết</a:t>
            </a:r>
            <a:endParaRPr lang="en-US" sz="3600" kern="10" dirty="0">
              <a:ln w="9525">
                <a:solidFill>
                  <a:srgbClr val="FF33CC"/>
                </a:solidFill>
                <a:round/>
                <a:headEnd/>
                <a:tailEnd/>
              </a:ln>
              <a:solidFill>
                <a:srgbClr val="FF33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500188" y="4558724"/>
            <a:ext cx="62722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Giáo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viên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Nguyễn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Ngọc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Yên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5816434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75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75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75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1000"/>
                                        <p:tgtEl>
                                          <p:spTgt spid="1075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7524" grpId="0" animBg="1"/>
      <p:bldP spid="107527" grpId="0" animBg="1"/>
      <p:bldP spid="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990600" y="1295400"/>
            <a:ext cx="77724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4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4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Khởi</a:t>
            </a:r>
            <a:r>
              <a:rPr lang="en-US" sz="4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endParaRPr lang="en-US" sz="4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sz="4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Cả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hát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bài:Sắp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tết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rồi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Hoàng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Vân</a:t>
            </a:r>
            <a:endParaRPr lang="en-US" sz="40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824778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6AE2AB8-2ED3-4775-9F37-1CDC1A773ED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2442" y="819019"/>
            <a:ext cx="4074243" cy="22860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0F0397CE-8879-4D66-9DB8-78669146B87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53000" y="893684"/>
            <a:ext cx="3094486" cy="213666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444C779F-E915-4BEA-AE77-16D9F419BCE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06685" y="3671958"/>
            <a:ext cx="3540801" cy="2427977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0A70454B-3CA4-4675-A814-EA133E98424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75479" y="3752981"/>
            <a:ext cx="3387437" cy="228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31553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F49083D1-15AE-414F-8F99-15FCF7966C08}"/>
              </a:ext>
            </a:extLst>
          </p:cNvPr>
          <p:cNvSpPr txBox="1"/>
          <p:nvPr/>
        </p:nvSpPr>
        <p:spPr>
          <a:xfrm>
            <a:off x="1143000" y="290591"/>
            <a:ext cx="6553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1: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Khám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phá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EA43181-4A1D-47FA-9522-7F8F32829BA5}"/>
              </a:ext>
            </a:extLst>
          </p:cNvPr>
          <p:cNvSpPr txBox="1"/>
          <p:nvPr/>
        </p:nvSpPr>
        <p:spPr>
          <a:xfrm>
            <a:off x="533400" y="747355"/>
            <a:ext cx="4419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Quan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sát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tranh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07F7C38-2BE3-4A34-8D13-E6F41E543433}"/>
              </a:ext>
            </a:extLst>
          </p:cNvPr>
          <p:cNvSpPr txBox="1"/>
          <p:nvPr/>
        </p:nvSpPr>
        <p:spPr>
          <a:xfrm>
            <a:off x="3124200" y="728685"/>
            <a:ext cx="3886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Tranh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7BB7748-0080-4598-890C-BA81CB6F9171}"/>
              </a:ext>
            </a:extLst>
          </p:cNvPr>
          <p:cNvSpPr txBox="1"/>
          <p:nvPr/>
        </p:nvSpPr>
        <p:spPr>
          <a:xfrm>
            <a:off x="1143000" y="5745547"/>
            <a:ext cx="65532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Ông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bố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đang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Thái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mọi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03A162F6-3BFB-4116-9546-90029E67EFE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0095" y="1424884"/>
            <a:ext cx="7923809" cy="39142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37445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15070EE-148A-4B2F-91DC-5B59130918D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3250" y="604540"/>
            <a:ext cx="2925350" cy="250194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2C7E6543-CC51-4398-8A5A-D8A1BF1B85A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52166" y="824357"/>
            <a:ext cx="3725458" cy="202778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39382DA6-76C1-4D94-BDFC-061E504F76A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90600" y="3086890"/>
            <a:ext cx="3157973" cy="262811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4D694E8E-5DF4-47ED-9351-D96F95C0A7C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24400" y="3200400"/>
            <a:ext cx="2775136" cy="26281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3900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245231B3-0666-4E33-8719-A1522A8416FB}"/>
              </a:ext>
            </a:extLst>
          </p:cNvPr>
          <p:cNvSpPr txBox="1"/>
          <p:nvPr/>
        </p:nvSpPr>
        <p:spPr>
          <a:xfrm>
            <a:off x="1066800" y="304800"/>
            <a:ext cx="548281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3: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Vận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endParaRPr lang="en-US" sz="2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B64DE00-A976-4900-9CDE-DDE3E17E308E}"/>
              </a:ext>
            </a:extLst>
          </p:cNvPr>
          <p:cNvSpPr txBox="1"/>
          <p:nvPr/>
        </p:nvSpPr>
        <p:spPr>
          <a:xfrm>
            <a:off x="762000" y="785458"/>
            <a:ext cx="5638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thấy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bức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tranh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54FCF9F-979B-4EB4-850A-10AF56FE3941}"/>
              </a:ext>
            </a:extLst>
          </p:cNvPr>
          <p:cNvSpPr txBox="1"/>
          <p:nvPr/>
        </p:nvSpPr>
        <p:spPr>
          <a:xfrm>
            <a:off x="609600" y="4316756"/>
            <a:ext cx="79248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Kể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nghe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đình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Tết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E3E2DB5B-1872-4562-910C-08C65AF4897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5064" y="1600200"/>
            <a:ext cx="8029336" cy="2667000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E7580A25-F3D6-4AF6-BF2D-A579A76EF1B9}"/>
              </a:ext>
            </a:extLst>
          </p:cNvPr>
          <p:cNvSpPr txBox="1"/>
          <p:nvPr/>
        </p:nvSpPr>
        <p:spPr>
          <a:xfrm>
            <a:off x="646610" y="5257800"/>
            <a:ext cx="781158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Tết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đán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D1413219-CB55-4B73-A051-4599E9D0F648}"/>
              </a:ext>
            </a:extLst>
          </p:cNvPr>
          <p:cNvSpPr txBox="1"/>
          <p:nvPr/>
        </p:nvSpPr>
        <p:spPr>
          <a:xfrm>
            <a:off x="1390104" y="6072542"/>
            <a:ext cx="6324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30-12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âm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lịch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1-,2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tháng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âm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lịch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328532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6" grpId="0"/>
      <p:bldP spid="14" grpId="0"/>
      <p:bldP spid="1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A95BD3E-7F7B-44C2-9F6E-B8B5A96BAC94}"/>
              </a:ext>
            </a:extLst>
          </p:cNvPr>
          <p:cNvSpPr txBox="1"/>
          <p:nvPr/>
        </p:nvSpPr>
        <p:spPr>
          <a:xfrm>
            <a:off x="1371600" y="1447800"/>
            <a:ext cx="61722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Tết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âm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lịch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hay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còn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gọi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Tết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đán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hay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Tết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cổ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Truyền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,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mọi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đình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xum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họp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dù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đâu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xa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cũng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đình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tỏ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long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hiếu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thảo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ơn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tổ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tiên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4174472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DB4B3ACB-1D9D-44AA-862B-CCE3387D0E8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166" y="753994"/>
            <a:ext cx="7423242" cy="5567432"/>
          </a:xfrm>
        </p:spPr>
      </p:pic>
      <p:sp>
        <p:nvSpPr>
          <p:cNvPr id="5" name="TextBox 4"/>
          <p:cNvSpPr txBox="1"/>
          <p:nvPr/>
        </p:nvSpPr>
        <p:spPr>
          <a:xfrm rot="2157445">
            <a:off x="7585513" y="1324081"/>
            <a:ext cx="434734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6000" b="1">
                <a:solidFill>
                  <a:prstClr val="white"/>
                </a:solidFill>
                <a:latin typeface="Calibri" panose="020F0502020204030204"/>
              </a:rPr>
              <a:t>!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4FEFA451-5B64-4320-9F82-746C385377E7}"/>
              </a:ext>
            </a:extLst>
          </p:cNvPr>
          <p:cNvGrpSpPr/>
          <p:nvPr/>
        </p:nvGrpSpPr>
        <p:grpSpPr>
          <a:xfrm>
            <a:off x="1213600" y="1719753"/>
            <a:ext cx="6716800" cy="3001908"/>
            <a:chOff x="1213600" y="1673715"/>
            <a:chExt cx="6716800" cy="3001908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EAE64CBD-04D6-49DA-94BD-D0DE54E7F1C5}"/>
                </a:ext>
              </a:extLst>
            </p:cNvPr>
            <p:cNvSpPr/>
            <p:nvPr/>
          </p:nvSpPr>
          <p:spPr>
            <a:xfrm>
              <a:off x="1213600" y="1673715"/>
              <a:ext cx="6716800" cy="2720509"/>
            </a:xfrm>
            <a:prstGeom prst="rect">
              <a:avLst/>
            </a:prstGeom>
            <a:noFill/>
          </p:spPr>
          <p:txBody>
            <a:bodyPr spcFirstLastPara="1" wrap="none" lIns="91440" tIns="45720" rIns="91440" bIns="45720" numCol="1">
              <a:prstTxWarp prst="textArchUp">
                <a:avLst/>
              </a:prstTxWarp>
              <a:spAutoFit/>
            </a:bodyPr>
            <a:lstStyle/>
            <a:p>
              <a:pPr algn="ctr" defTabSz="457200"/>
              <a:r>
                <a:rPr lang="en-US" sz="5400" b="1" dirty="0">
                  <a:ln w="22225">
                    <a:solidFill>
                      <a:srgbClr val="ED7D31"/>
                    </a:solidFill>
                    <a:prstDash val="solid"/>
                  </a:ln>
                  <a:solidFill>
                    <a:prstClr val="black"/>
                  </a:solidFill>
                  <a:latin typeface="Calibri" panose="020F0502020204030204"/>
                </a:rPr>
                <a:t>TRÂN TRỌNG CẢM ƠN QUÝ THẦY CÔ! </a:t>
              </a:r>
              <a:r>
                <a:rPr lang="en-US" sz="5400" b="1" dirty="0" err="1">
                  <a:ln w="22225">
                    <a:solidFill>
                      <a:srgbClr val="ED7D31"/>
                    </a:solidFill>
                    <a:prstDash val="solid"/>
                  </a:ln>
                  <a:solidFill>
                    <a:prstClr val="black"/>
                  </a:solidFill>
                  <a:latin typeface="Calibri" panose="020F0502020204030204"/>
                </a:rPr>
                <a:t>Kính</a:t>
              </a:r>
              <a:r>
                <a:rPr lang="en-US" sz="5400" b="1" dirty="0">
                  <a:ln w="22225">
                    <a:solidFill>
                      <a:srgbClr val="ED7D31"/>
                    </a:solidFill>
                    <a:prstDash val="solid"/>
                  </a:ln>
                  <a:solidFill>
                    <a:prstClr val="black"/>
                  </a:solidFill>
                  <a:latin typeface="Calibri" panose="020F0502020204030204"/>
                </a:rPr>
                <a:t> </a:t>
              </a:r>
              <a:r>
                <a:rPr lang="en-US" sz="5400" b="1" dirty="0" err="1">
                  <a:ln w="22225">
                    <a:solidFill>
                      <a:srgbClr val="ED7D31"/>
                    </a:solidFill>
                    <a:prstDash val="solid"/>
                  </a:ln>
                  <a:solidFill>
                    <a:prstClr val="black"/>
                  </a:solidFill>
                  <a:latin typeface="Calibri" panose="020F0502020204030204"/>
                </a:rPr>
                <a:t>chúc</a:t>
              </a:r>
              <a:r>
                <a:rPr lang="en-US" sz="5400" b="1" dirty="0">
                  <a:ln w="22225">
                    <a:solidFill>
                      <a:srgbClr val="ED7D31"/>
                    </a:solidFill>
                    <a:prstDash val="solid"/>
                  </a:ln>
                  <a:solidFill>
                    <a:prstClr val="black"/>
                  </a:solidFill>
                  <a:latin typeface="Calibri" panose="020F0502020204030204"/>
                </a:rPr>
                <a:t> </a:t>
              </a:r>
              <a:r>
                <a:rPr lang="en-US" sz="5400" b="1" dirty="0" err="1">
                  <a:ln w="22225">
                    <a:solidFill>
                      <a:srgbClr val="ED7D31"/>
                    </a:solidFill>
                    <a:prstDash val="solid"/>
                  </a:ln>
                  <a:solidFill>
                    <a:prstClr val="black"/>
                  </a:solidFill>
                  <a:latin typeface="Calibri" panose="020F0502020204030204"/>
                </a:rPr>
                <a:t>sức</a:t>
              </a:r>
              <a:r>
                <a:rPr lang="en-US" sz="5400" b="1" dirty="0">
                  <a:ln w="22225">
                    <a:solidFill>
                      <a:srgbClr val="ED7D31"/>
                    </a:solidFill>
                    <a:prstDash val="solid"/>
                  </a:ln>
                  <a:solidFill>
                    <a:prstClr val="black"/>
                  </a:solidFill>
                  <a:latin typeface="Calibri" panose="020F0502020204030204"/>
                </a:rPr>
                <a:t> </a:t>
              </a:r>
              <a:r>
                <a:rPr lang="en-US" sz="5400" b="1" dirty="0" err="1">
                  <a:ln w="22225">
                    <a:solidFill>
                      <a:srgbClr val="ED7D31"/>
                    </a:solidFill>
                    <a:prstDash val="solid"/>
                  </a:ln>
                  <a:solidFill>
                    <a:prstClr val="black"/>
                  </a:solidFill>
                  <a:latin typeface="Calibri" panose="020F0502020204030204"/>
                </a:rPr>
                <a:t>khỏe</a:t>
              </a:r>
              <a:r>
                <a:rPr lang="en-US" sz="5400" b="1" dirty="0">
                  <a:ln w="22225">
                    <a:solidFill>
                      <a:srgbClr val="ED7D31"/>
                    </a:solidFill>
                    <a:prstDash val="solid"/>
                  </a:ln>
                  <a:solidFill>
                    <a:prstClr val="black"/>
                  </a:solidFill>
                  <a:latin typeface="Calibri" panose="020F0502020204030204"/>
                </a:rPr>
                <a:t>!</a:t>
              </a:r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F158D821-0E97-4697-A629-D861E86E9D8A}"/>
                </a:ext>
              </a:extLst>
            </p:cNvPr>
            <p:cNvSpPr/>
            <p:nvPr/>
          </p:nvSpPr>
          <p:spPr>
            <a:xfrm>
              <a:off x="1513734" y="2921297"/>
              <a:ext cx="6116546" cy="1754326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 defTabSz="457200"/>
              <a:r>
                <a:rPr lang="en-US" sz="5400" b="1" dirty="0" err="1">
                  <a:ln w="6600">
                    <a:solidFill>
                      <a:srgbClr val="ED7D31"/>
                    </a:solidFill>
                    <a:prstDash val="solid"/>
                  </a:ln>
                  <a:solidFill>
                    <a:prstClr val="black"/>
                  </a:solidFill>
                  <a:effectLst>
                    <a:outerShdw dist="38100" dir="2700000" algn="tl" rotWithShape="0">
                      <a:srgbClr val="ED7D31"/>
                    </a:outerShdw>
                  </a:effectLst>
                  <a:latin typeface="Calibri" panose="020F0502020204030204"/>
                </a:rPr>
                <a:t>Cảm</a:t>
              </a:r>
              <a:r>
                <a:rPr lang="en-US" sz="5400" b="1" dirty="0">
                  <a:ln w="6600">
                    <a:solidFill>
                      <a:srgbClr val="ED7D31"/>
                    </a:solidFill>
                    <a:prstDash val="solid"/>
                  </a:ln>
                  <a:solidFill>
                    <a:prstClr val="black"/>
                  </a:solidFill>
                  <a:effectLst>
                    <a:outerShdw dist="38100" dir="2700000" algn="tl" rotWithShape="0">
                      <a:srgbClr val="ED7D31"/>
                    </a:outerShdw>
                  </a:effectLst>
                  <a:latin typeface="Calibri" panose="020F0502020204030204"/>
                </a:rPr>
                <a:t> </a:t>
              </a:r>
              <a:r>
                <a:rPr lang="en-US" sz="5400" b="1" dirty="0" err="1">
                  <a:ln w="6600">
                    <a:solidFill>
                      <a:srgbClr val="ED7D31"/>
                    </a:solidFill>
                    <a:prstDash val="solid"/>
                  </a:ln>
                  <a:solidFill>
                    <a:prstClr val="black"/>
                  </a:solidFill>
                  <a:effectLst>
                    <a:outerShdw dist="38100" dir="2700000" algn="tl" rotWithShape="0">
                      <a:srgbClr val="ED7D31"/>
                    </a:outerShdw>
                  </a:effectLst>
                  <a:latin typeface="Calibri" panose="020F0502020204030204"/>
                </a:rPr>
                <a:t>ơn</a:t>
              </a:r>
              <a:r>
                <a:rPr lang="en-US" sz="5400" b="1" dirty="0">
                  <a:ln w="6600">
                    <a:solidFill>
                      <a:srgbClr val="ED7D31"/>
                    </a:solidFill>
                    <a:prstDash val="solid"/>
                  </a:ln>
                  <a:solidFill>
                    <a:prstClr val="black"/>
                  </a:solidFill>
                  <a:effectLst>
                    <a:outerShdw dist="38100" dir="2700000" algn="tl" rotWithShape="0">
                      <a:srgbClr val="ED7D31"/>
                    </a:outerShdw>
                  </a:effectLst>
                  <a:latin typeface="Calibri" panose="020F0502020204030204"/>
                </a:rPr>
                <a:t> </a:t>
              </a:r>
              <a:r>
                <a:rPr lang="en-US" sz="5400" b="1" dirty="0" err="1">
                  <a:ln w="6600">
                    <a:solidFill>
                      <a:srgbClr val="ED7D31"/>
                    </a:solidFill>
                    <a:prstDash val="solid"/>
                  </a:ln>
                  <a:solidFill>
                    <a:prstClr val="black"/>
                  </a:solidFill>
                  <a:effectLst>
                    <a:outerShdw dist="38100" dir="2700000" algn="tl" rotWithShape="0">
                      <a:srgbClr val="ED7D31"/>
                    </a:outerShdw>
                  </a:effectLst>
                  <a:latin typeface="Calibri" panose="020F0502020204030204"/>
                </a:rPr>
                <a:t>các</a:t>
              </a:r>
              <a:r>
                <a:rPr lang="en-US" sz="5400" b="1" dirty="0">
                  <a:ln w="6600">
                    <a:solidFill>
                      <a:srgbClr val="ED7D31"/>
                    </a:solidFill>
                    <a:prstDash val="solid"/>
                  </a:ln>
                  <a:solidFill>
                    <a:prstClr val="black"/>
                  </a:solidFill>
                  <a:effectLst>
                    <a:outerShdw dist="38100" dir="2700000" algn="tl" rotWithShape="0">
                      <a:srgbClr val="ED7D31"/>
                    </a:outerShdw>
                  </a:effectLst>
                  <a:latin typeface="Calibri" panose="020F0502020204030204"/>
                </a:rPr>
                <a:t> </a:t>
              </a:r>
              <a:r>
                <a:rPr lang="en-US" sz="5400" b="1" dirty="0" err="1">
                  <a:ln w="6600">
                    <a:solidFill>
                      <a:srgbClr val="ED7D31"/>
                    </a:solidFill>
                    <a:prstDash val="solid"/>
                  </a:ln>
                  <a:solidFill>
                    <a:prstClr val="black"/>
                  </a:solidFill>
                  <a:effectLst>
                    <a:outerShdw dist="38100" dir="2700000" algn="tl" rotWithShape="0">
                      <a:srgbClr val="ED7D31"/>
                    </a:outerShdw>
                  </a:effectLst>
                  <a:latin typeface="Calibri" panose="020F0502020204030204"/>
                </a:rPr>
                <a:t>em</a:t>
              </a:r>
              <a:r>
                <a:rPr lang="en-US" sz="5400" b="1" dirty="0">
                  <a:ln w="6600">
                    <a:solidFill>
                      <a:srgbClr val="ED7D31"/>
                    </a:solidFill>
                    <a:prstDash val="solid"/>
                  </a:ln>
                  <a:solidFill>
                    <a:prstClr val="black"/>
                  </a:solidFill>
                  <a:effectLst>
                    <a:outerShdw dist="38100" dir="2700000" algn="tl" rotWithShape="0">
                      <a:srgbClr val="ED7D31"/>
                    </a:outerShdw>
                  </a:effectLst>
                  <a:latin typeface="Calibri" panose="020F0502020204030204"/>
                </a:rPr>
                <a:t>!</a:t>
              </a:r>
            </a:p>
            <a:p>
              <a:pPr algn="ctr" defTabSz="457200"/>
              <a:r>
                <a:rPr lang="en-US" sz="5400" b="1" dirty="0" err="1">
                  <a:ln w="6600">
                    <a:solidFill>
                      <a:srgbClr val="ED7D31"/>
                    </a:solidFill>
                    <a:prstDash val="solid"/>
                  </a:ln>
                  <a:solidFill>
                    <a:prstClr val="black"/>
                  </a:solidFill>
                  <a:effectLst>
                    <a:outerShdw dist="38100" dir="2700000" algn="tl" rotWithShape="0">
                      <a:srgbClr val="ED7D31"/>
                    </a:outerShdw>
                  </a:effectLst>
                  <a:latin typeface="Calibri" panose="020F0502020204030204"/>
                </a:rPr>
                <a:t>Chúc</a:t>
              </a:r>
              <a:r>
                <a:rPr lang="en-US" sz="5400" b="1" dirty="0">
                  <a:ln w="6600">
                    <a:solidFill>
                      <a:srgbClr val="ED7D31"/>
                    </a:solidFill>
                    <a:prstDash val="solid"/>
                  </a:ln>
                  <a:solidFill>
                    <a:prstClr val="black"/>
                  </a:solidFill>
                  <a:effectLst>
                    <a:outerShdw dist="38100" dir="2700000" algn="tl" rotWithShape="0">
                      <a:srgbClr val="ED7D31"/>
                    </a:outerShdw>
                  </a:effectLst>
                  <a:latin typeface="Calibri" panose="020F0502020204030204"/>
                </a:rPr>
                <a:t> </a:t>
              </a:r>
              <a:r>
                <a:rPr lang="en-US" sz="5400" b="1" dirty="0" err="1">
                  <a:ln w="6600">
                    <a:solidFill>
                      <a:srgbClr val="ED7D31"/>
                    </a:solidFill>
                    <a:prstDash val="solid"/>
                  </a:ln>
                  <a:solidFill>
                    <a:prstClr val="black"/>
                  </a:solidFill>
                  <a:effectLst>
                    <a:outerShdw dist="38100" dir="2700000" algn="tl" rotWithShape="0">
                      <a:srgbClr val="ED7D31"/>
                    </a:outerShdw>
                  </a:effectLst>
                  <a:latin typeface="Calibri" panose="020F0502020204030204"/>
                </a:rPr>
                <a:t>các</a:t>
              </a:r>
              <a:r>
                <a:rPr lang="en-US" sz="5400" b="1" dirty="0">
                  <a:ln w="6600">
                    <a:solidFill>
                      <a:srgbClr val="ED7D31"/>
                    </a:solidFill>
                    <a:prstDash val="solid"/>
                  </a:ln>
                  <a:solidFill>
                    <a:prstClr val="black"/>
                  </a:solidFill>
                  <a:effectLst>
                    <a:outerShdw dist="38100" dir="2700000" algn="tl" rotWithShape="0">
                      <a:srgbClr val="ED7D31"/>
                    </a:outerShdw>
                  </a:effectLst>
                  <a:latin typeface="Calibri" panose="020F0502020204030204"/>
                </a:rPr>
                <a:t> </a:t>
              </a:r>
              <a:r>
                <a:rPr lang="en-US" sz="5400" b="1" dirty="0" err="1">
                  <a:ln w="6600">
                    <a:solidFill>
                      <a:srgbClr val="ED7D31"/>
                    </a:solidFill>
                    <a:prstDash val="solid"/>
                  </a:ln>
                  <a:solidFill>
                    <a:prstClr val="black"/>
                  </a:solidFill>
                  <a:effectLst>
                    <a:outerShdw dist="38100" dir="2700000" algn="tl" rotWithShape="0">
                      <a:srgbClr val="ED7D31"/>
                    </a:outerShdw>
                  </a:effectLst>
                  <a:latin typeface="Calibri" panose="020F0502020204030204"/>
                </a:rPr>
                <a:t>em</a:t>
              </a:r>
              <a:r>
                <a:rPr lang="en-US" sz="5400" b="1" dirty="0">
                  <a:ln w="6600">
                    <a:solidFill>
                      <a:srgbClr val="ED7D31"/>
                    </a:solidFill>
                    <a:prstDash val="solid"/>
                  </a:ln>
                  <a:solidFill>
                    <a:prstClr val="black"/>
                  </a:solidFill>
                  <a:effectLst>
                    <a:outerShdw dist="38100" dir="2700000" algn="tl" rotWithShape="0">
                      <a:srgbClr val="ED7D31"/>
                    </a:outerShdw>
                  </a:effectLst>
                  <a:latin typeface="Calibri" panose="020F0502020204030204"/>
                </a:rPr>
                <a:t> </a:t>
              </a:r>
              <a:r>
                <a:rPr lang="en-US" sz="5400" b="1" dirty="0" err="1">
                  <a:ln w="6600">
                    <a:solidFill>
                      <a:srgbClr val="ED7D31"/>
                    </a:solidFill>
                    <a:prstDash val="solid"/>
                  </a:ln>
                  <a:solidFill>
                    <a:prstClr val="black"/>
                  </a:solidFill>
                  <a:effectLst>
                    <a:outerShdw dist="38100" dir="2700000" algn="tl" rotWithShape="0">
                      <a:srgbClr val="ED7D31"/>
                    </a:outerShdw>
                  </a:effectLst>
                  <a:latin typeface="Calibri" panose="020F0502020204030204"/>
                </a:rPr>
                <a:t>học</a:t>
              </a:r>
              <a:r>
                <a:rPr lang="en-US" sz="5400" b="1" dirty="0">
                  <a:ln w="6600">
                    <a:solidFill>
                      <a:srgbClr val="ED7D31"/>
                    </a:solidFill>
                    <a:prstDash val="solid"/>
                  </a:ln>
                  <a:solidFill>
                    <a:prstClr val="black"/>
                  </a:solidFill>
                  <a:effectLst>
                    <a:outerShdw dist="38100" dir="2700000" algn="tl" rotWithShape="0">
                      <a:srgbClr val="ED7D31"/>
                    </a:outerShdw>
                  </a:effectLst>
                  <a:latin typeface="Calibri" panose="020F0502020204030204"/>
                </a:rPr>
                <a:t> </a:t>
              </a:r>
              <a:r>
                <a:rPr lang="en-US" sz="5400" b="1" dirty="0" err="1">
                  <a:ln w="6600">
                    <a:solidFill>
                      <a:srgbClr val="ED7D31"/>
                    </a:solidFill>
                    <a:prstDash val="solid"/>
                  </a:ln>
                  <a:solidFill>
                    <a:prstClr val="black"/>
                  </a:solidFill>
                  <a:effectLst>
                    <a:outerShdw dist="38100" dir="2700000" algn="tl" rotWithShape="0">
                      <a:srgbClr val="ED7D31"/>
                    </a:outerShdw>
                  </a:effectLst>
                  <a:latin typeface="Calibri" panose="020F0502020204030204"/>
                </a:rPr>
                <a:t>giỏi</a:t>
              </a:r>
              <a:endParaRPr lang="en-US" sz="5400" b="1" dirty="0">
                <a:ln w="6600">
                  <a:solidFill>
                    <a:srgbClr val="ED7D31"/>
                  </a:solidFill>
                  <a:prstDash val="solid"/>
                </a:ln>
                <a:solidFill>
                  <a:prstClr val="black"/>
                </a:solidFill>
                <a:effectLst>
                  <a:outerShdw dist="38100" dir="2700000" algn="tl" rotWithShape="0">
                    <a:srgbClr val="ED7D31"/>
                  </a:outerShdw>
                </a:effectLst>
                <a:latin typeface="Calibri" panose="020F0502020204030204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9006628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Slipstream">
  <a:themeElements>
    <a:clrScheme name="Slipstream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Slipstream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lipstream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797</TotalTime>
  <Words>189</Words>
  <Application>Microsoft Office PowerPoint</Application>
  <PresentationFormat>On-screen Show (4:3)</PresentationFormat>
  <Paragraphs>21</Paragraphs>
  <Slides>9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9</vt:i4>
      </vt:variant>
    </vt:vector>
  </HeadingPairs>
  <TitlesOfParts>
    <vt:vector size="17" baseType="lpstr">
      <vt:lpstr>Arial</vt:lpstr>
      <vt:lpstr>Calibri</vt:lpstr>
      <vt:lpstr>Calibri Light</vt:lpstr>
      <vt:lpstr>Georgia</vt:lpstr>
      <vt:lpstr>Times New Roman</vt:lpstr>
      <vt:lpstr>Trebuchet MS</vt:lpstr>
      <vt:lpstr>Slipstream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ThienIT</dc:creator>
  <cp:lastModifiedBy>Ngoc Yen</cp:lastModifiedBy>
  <cp:revision>87</cp:revision>
  <dcterms:created xsi:type="dcterms:W3CDTF">2020-08-08T13:30:12Z</dcterms:created>
  <dcterms:modified xsi:type="dcterms:W3CDTF">2020-12-07T12:02:09Z</dcterms:modified>
</cp:coreProperties>
</file>