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  <p:sldId id="257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80</Words>
  <Application>Microsoft Office PowerPoint</Application>
  <PresentationFormat>Widescreen</PresentationFormat>
  <Paragraphs>24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Ngoc Yen</cp:lastModifiedBy>
  <cp:revision>105</cp:revision>
  <dcterms:created xsi:type="dcterms:W3CDTF">2020-08-15T03:21:16Z</dcterms:created>
  <dcterms:modified xsi:type="dcterms:W3CDTF">2020-09-13T08:54:29Z</dcterms:modified>
</cp:coreProperties>
</file>