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94" r:id="rId3"/>
    <p:sldId id="293" r:id="rId4"/>
    <p:sldId id="295" r:id="rId5"/>
    <p:sldId id="296" r:id="rId6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94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38: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390900" y="1263921"/>
            <a:ext cx="2635827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10432" y="1310992"/>
            <a:ext cx="2440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zh-CN" altLang="en-US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2784122" cy="978435"/>
          </a:xfrm>
          <a:prstGeom prst="rect">
            <a:avLst/>
          </a:prstGeom>
        </p:spPr>
      </p:pic>
      <p:pic>
        <p:nvPicPr>
          <p:cNvPr id="8" name="Picture 7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13168" r="6381" b="10233"/>
          <a:stretch>
            <a:fillRect/>
          </a:stretch>
        </p:blipFill>
        <p:spPr>
          <a:xfrm>
            <a:off x="1269597" y="944033"/>
            <a:ext cx="6187117" cy="4199467"/>
          </a:xfrm>
          <a:prstGeom prst="rect">
            <a:avLst/>
          </a:prstGeom>
        </p:spPr>
      </p:pic>
      <p:pic>
        <p:nvPicPr>
          <p:cNvPr id="4" name="Picture 3" descr="0093.jpg"/>
          <p:cNvPicPr>
            <a:picLocks noChangeAspect="1"/>
          </p:cNvPicPr>
          <p:nvPr/>
        </p:nvPicPr>
        <p:blipFill>
          <a:blip r:embed="rId4" cstate="print">
            <a:lum/>
          </a:blip>
          <a:srcRect l="8546" t="81576" r="6381" b="10233"/>
          <a:stretch>
            <a:fillRect/>
          </a:stretch>
        </p:blipFill>
        <p:spPr>
          <a:xfrm>
            <a:off x="1770342" y="1175657"/>
            <a:ext cx="5249332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 (1)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 l="7618" t="5487" r="7309" b="56763"/>
          <a:stretch>
            <a:fillRect/>
          </a:stretch>
        </p:blipFill>
        <p:spPr>
          <a:xfrm>
            <a:off x="1061155" y="891820"/>
            <a:ext cx="6434666" cy="38495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"/>
            <a:ext cx="2122311" cy="733777"/>
          </a:xfrm>
          <a:prstGeom prst="rect">
            <a:avLst/>
          </a:prstGeom>
        </p:spPr>
      </p:pic>
      <p:pic>
        <p:nvPicPr>
          <p:cNvPr id="8" name="Picture 7" descr="0094.jpg"/>
          <p:cNvPicPr>
            <a:picLocks noChangeAspect="1"/>
          </p:cNvPicPr>
          <p:nvPr/>
        </p:nvPicPr>
        <p:blipFill>
          <a:blip r:embed="rId4" cstate="print">
            <a:lum/>
          </a:blip>
          <a:srcRect l="8237" t="44115" r="7618" b="7819"/>
          <a:stretch>
            <a:fillRect/>
          </a:stretch>
        </p:blipFill>
        <p:spPr>
          <a:xfrm>
            <a:off x="1343378" y="745067"/>
            <a:ext cx="5734755" cy="423333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799644" y="1687689"/>
            <a:ext cx="3885260" cy="2169348"/>
          </a:xfrm>
          <a:custGeom>
            <a:avLst/>
            <a:gdLst>
              <a:gd name="connsiteX0" fmla="*/ 0 w 3885260"/>
              <a:gd name="connsiteY0" fmla="*/ 942622 h 2169348"/>
              <a:gd name="connsiteX1" fmla="*/ 1264356 w 3885260"/>
              <a:gd name="connsiteY1" fmla="*/ 174978 h 2169348"/>
              <a:gd name="connsiteX2" fmla="*/ 2077156 w 3885260"/>
              <a:gd name="connsiteY2" fmla="*/ 1992489 h 2169348"/>
              <a:gd name="connsiteX3" fmla="*/ 3623734 w 3885260"/>
              <a:gd name="connsiteY3" fmla="*/ 1236133 h 2169348"/>
              <a:gd name="connsiteX4" fmla="*/ 3646312 w 3885260"/>
              <a:gd name="connsiteY4" fmla="*/ 1089378 h 216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60" h="2169348">
                <a:moveTo>
                  <a:pt x="0" y="942622"/>
                </a:moveTo>
                <a:cubicBezTo>
                  <a:pt x="459081" y="471311"/>
                  <a:pt x="918163" y="0"/>
                  <a:pt x="1264356" y="174978"/>
                </a:cubicBezTo>
                <a:cubicBezTo>
                  <a:pt x="1610549" y="349956"/>
                  <a:pt x="1683926" y="1815630"/>
                  <a:pt x="2077156" y="1992489"/>
                </a:cubicBezTo>
                <a:cubicBezTo>
                  <a:pt x="2470386" y="2169348"/>
                  <a:pt x="3362208" y="1386651"/>
                  <a:pt x="3623734" y="1236133"/>
                </a:cubicBezTo>
                <a:cubicBezTo>
                  <a:pt x="3885260" y="1085615"/>
                  <a:pt x="3765786" y="1087496"/>
                  <a:pt x="3646312" y="108937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2619022" y="1463793"/>
            <a:ext cx="3736622" cy="2146770"/>
          </a:xfrm>
          <a:custGeom>
            <a:avLst/>
            <a:gdLst>
              <a:gd name="connsiteX0" fmla="*/ 0 w 3736622"/>
              <a:gd name="connsiteY0" fmla="*/ 1550340 h 2146770"/>
              <a:gd name="connsiteX1" fmla="*/ 880534 w 3736622"/>
              <a:gd name="connsiteY1" fmla="*/ 1877718 h 2146770"/>
              <a:gd name="connsiteX2" fmla="*/ 1433689 w 3736622"/>
              <a:gd name="connsiteY2" fmla="*/ 1877718 h 2146770"/>
              <a:gd name="connsiteX3" fmla="*/ 2077156 w 3736622"/>
              <a:gd name="connsiteY3" fmla="*/ 263407 h 2146770"/>
              <a:gd name="connsiteX4" fmla="*/ 3228622 w 3736622"/>
              <a:gd name="connsiteY4" fmla="*/ 297274 h 2146770"/>
              <a:gd name="connsiteX5" fmla="*/ 3657600 w 3736622"/>
              <a:gd name="connsiteY5" fmla="*/ 1121363 h 2146770"/>
              <a:gd name="connsiteX6" fmla="*/ 3702756 w 3736622"/>
              <a:gd name="connsiteY6" fmla="*/ 1087496 h 21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622" h="2146770">
                <a:moveTo>
                  <a:pt x="0" y="1550340"/>
                </a:moveTo>
                <a:cubicBezTo>
                  <a:pt x="320793" y="1686747"/>
                  <a:pt x="641586" y="1823155"/>
                  <a:pt x="880534" y="1877718"/>
                </a:cubicBezTo>
                <a:cubicBezTo>
                  <a:pt x="1119482" y="1932281"/>
                  <a:pt x="1234252" y="2146770"/>
                  <a:pt x="1433689" y="1877718"/>
                </a:cubicBezTo>
                <a:cubicBezTo>
                  <a:pt x="1633126" y="1608666"/>
                  <a:pt x="1778001" y="526814"/>
                  <a:pt x="2077156" y="263407"/>
                </a:cubicBezTo>
                <a:cubicBezTo>
                  <a:pt x="2376311" y="0"/>
                  <a:pt x="2965215" y="154281"/>
                  <a:pt x="3228622" y="297274"/>
                </a:cubicBezTo>
                <a:cubicBezTo>
                  <a:pt x="3492029" y="440267"/>
                  <a:pt x="3578578" y="989659"/>
                  <a:pt x="3657600" y="1121363"/>
                </a:cubicBezTo>
                <a:cubicBezTo>
                  <a:pt x="3736622" y="1253067"/>
                  <a:pt x="3719689" y="1170281"/>
                  <a:pt x="3702756" y="108749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19</Words>
  <Application>Microsoft Office PowerPoint</Application>
  <PresentationFormat>On-screen Show (16:9)</PresentationFormat>
  <Paragraphs>6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65</cp:revision>
  <dcterms:created xsi:type="dcterms:W3CDTF">2017-01-10T13:46:13Z</dcterms:created>
  <dcterms:modified xsi:type="dcterms:W3CDTF">2020-09-13T08:53:54Z</dcterms:modified>
</cp:coreProperties>
</file>