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79" r:id="rId3"/>
    <p:sldId id="285" r:id="rId4"/>
    <p:sldId id="286" r:id="rId5"/>
    <p:sldId id="287" r:id="rId6"/>
    <p:sldId id="288" r:id="rId7"/>
    <p:sldId id="292" r:id="rId8"/>
  </p:sldIdLst>
  <p:sldSz cx="9144000" cy="5143500" type="screen16x9"/>
  <p:notesSz cx="6858000" cy="9144000"/>
  <p:custDataLst>
    <p:tags r:id="rId1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86" d="100"/>
          <a:sy n="86" d="100"/>
        </p:scale>
        <p:origin x="29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13/09/2020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448</TotalTime>
  <Words>31</Words>
  <Application>Microsoft Office PowerPoint</Application>
  <PresentationFormat>On-screen Show (16:9)</PresentationFormat>
  <Paragraphs>18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Ngoc Yen</cp:lastModifiedBy>
  <cp:revision>65</cp:revision>
  <dcterms:created xsi:type="dcterms:W3CDTF">2017-01-10T13:46:13Z</dcterms:created>
  <dcterms:modified xsi:type="dcterms:W3CDTF">2020-09-13T08:53:27Z</dcterms:modified>
</cp:coreProperties>
</file>