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9" r:id="rId3"/>
    <p:sldId id="289" r:id="rId4"/>
    <p:sldId id="285" r:id="rId5"/>
    <p:sldId id="286" r:id="rId6"/>
    <p:sldId id="287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2" d="100"/>
          <a:sy n="82" d="100"/>
        </p:scale>
        <p:origin x="96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168</Words>
  <Application>Microsoft Office PowerPoint</Application>
  <PresentationFormat>On-screen Show (16:9)</PresentationFormat>
  <Paragraphs>22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48</cp:revision>
  <dcterms:created xsi:type="dcterms:W3CDTF">2017-01-10T13:46:13Z</dcterms:created>
  <dcterms:modified xsi:type="dcterms:W3CDTF">2021-04-19T04:40:18Z</dcterms:modified>
</cp:coreProperties>
</file>