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</p:sldMasterIdLst>
  <p:notesMasterIdLst>
    <p:notesMasterId r:id="rId10"/>
  </p:notesMasterIdLst>
  <p:sldIdLst>
    <p:sldId id="281" r:id="rId4"/>
    <p:sldId id="285" r:id="rId5"/>
    <p:sldId id="275" r:id="rId6"/>
    <p:sldId id="276" r:id="rId7"/>
    <p:sldId id="274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7" y="35402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7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0" y="484050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00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6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60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0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6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7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95600" y="1447800"/>
            <a:ext cx="4114799" cy="1676400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1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7930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874837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5111185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1309916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5006162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3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486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188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069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819410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5020139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6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819410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4791539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1A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33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1B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30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1C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35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. </a:t>
            </a:r>
          </a:p>
          <a:p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 smtClean="0"/>
              <a:t>Lớp</a:t>
            </a:r>
            <a:r>
              <a:rPr lang="en-US" sz="3200" b="1" i="1" dirty="0" smtClean="0"/>
              <a:t> 1A </a:t>
            </a:r>
            <a:r>
              <a:rPr lang="en-US" sz="3200" b="1" i="1" dirty="0" err="1" smtClean="0"/>
              <a:t>và</a:t>
            </a:r>
            <a:r>
              <a:rPr lang="en-US" sz="3200" b="1" i="1" dirty="0" smtClean="0"/>
              <a:t> 1B,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  <a:endParaRPr lang="en-US" sz="3200" b="1" i="1" dirty="0" smtClean="0"/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1B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1C,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91</Words>
  <Application>Microsoft Office PowerPoint</Application>
  <PresentationFormat>On-screen Show (4:3)</PresentationFormat>
  <Paragraphs>21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宋体</vt:lpstr>
      <vt:lpstr>Arial</vt:lpstr>
      <vt:lpstr>AvantGarde Md BT</vt:lpstr>
      <vt:lpstr>Calibri</vt:lpstr>
      <vt:lpstr>Times New Roman</vt:lpstr>
      <vt:lpstr>Office Theme</vt:lpstr>
      <vt:lpstr>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Ngoc Yen</cp:lastModifiedBy>
  <cp:revision>41</cp:revision>
  <dcterms:created xsi:type="dcterms:W3CDTF">2020-08-16T14:31:31Z</dcterms:created>
  <dcterms:modified xsi:type="dcterms:W3CDTF">2020-09-13T08:18:19Z</dcterms:modified>
</cp:coreProperties>
</file>