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96" r:id="rId3"/>
  </p:sldMasterIdLst>
  <p:notesMasterIdLst>
    <p:notesMasterId r:id="rId11"/>
  </p:notesMasterIdLst>
  <p:sldIdLst>
    <p:sldId id="281" r:id="rId4"/>
    <p:sldId id="284" r:id="rId5"/>
    <p:sldId id="269" r:id="rId6"/>
    <p:sldId id="270" r:id="rId7"/>
    <p:sldId id="271" r:id="rId8"/>
    <p:sldId id="272" r:id="rId9"/>
    <p:sldId id="27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2B03"/>
    <a:srgbClr val="358D3F"/>
    <a:srgbClr val="ABBC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35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9B66F2-1216-40E8-B128-CDE34B66FAC5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92A03-C23D-48B7-9EF6-7E57FE4CAA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228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818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688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0239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4424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83" y="354031"/>
            <a:ext cx="275399" cy="367151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83" y="788595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701" y="484061"/>
            <a:ext cx="275399" cy="367151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zh-CN" altLang="en-US">
              <a:solidFill>
                <a:prstClr val="white"/>
              </a:solidFill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18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50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6918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8517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0331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1706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461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7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89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0799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7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1781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2929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37"/>
            <a:ext cx="1971675" cy="581183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67" y="365137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4003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7593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73" y="354025"/>
            <a:ext cx="275399" cy="367151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73" y="788595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96" y="484054"/>
            <a:ext cx="275399" cy="367151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zh-CN" altLang="en-US">
              <a:solidFill>
                <a:prstClr val="white"/>
              </a:solidFill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923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4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0480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6914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5813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3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430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9328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1943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462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2625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30"/>
            <a:ext cx="1971675" cy="581183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7" y="365130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378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433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597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492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741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6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6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23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7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605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71EFB-DDC7-472A-B7F0-DA7CF3F11DFB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411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2020/9/13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40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2020/9/13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084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77" y="3024107"/>
            <a:ext cx="9124845" cy="31831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4600"/>
            <a:ext cx="9144000" cy="30734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21379" y="413869"/>
            <a:ext cx="74256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22: </a:t>
            </a:r>
            <a:endParaRPr lang="en-US" altLang="zh-CN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 defTabSz="685800"/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SO SÁNH SỐ CÓ HAI CHỮ SỐ</a:t>
            </a:r>
            <a:endParaRPr lang="zh-CN" altLang="en-US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纯音乐 - 纯净小清新 - 钢琴版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5204883" y="-1746833"/>
            <a:ext cx="6096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278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4600"/>
            <a:ext cx="9144000" cy="30734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2819401" y="1685230"/>
            <a:ext cx="4343400" cy="1743772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2"/>
              <a:ext cx="2757457" cy="20822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n-US" altLang="zh-CN" sz="6600" b="1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  <a:endParaRPr lang="zh-CN" altLang="en-US" sz="6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050275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90" y="1524000"/>
            <a:ext cx="7858125" cy="480060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2057409" y="2514600"/>
            <a:ext cx="90408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1686726" y="2743200"/>
            <a:ext cx="1274763" cy="1295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181601" y="2971800"/>
            <a:ext cx="1274763" cy="1295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491760" y="2971800"/>
            <a:ext cx="1274763" cy="1295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129886" y="304800"/>
            <a:ext cx="2601191" cy="1107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793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41" y="1273847"/>
            <a:ext cx="8494257" cy="518160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2514600" y="3124200"/>
            <a:ext cx="838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2380343" y="4495800"/>
            <a:ext cx="990600" cy="1143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689122" y="4114800"/>
            <a:ext cx="990600" cy="1143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841343" y="4876800"/>
            <a:ext cx="990600" cy="1143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38100" y="76200"/>
            <a:ext cx="2476500" cy="116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064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17" y="1647382"/>
            <a:ext cx="8339138" cy="4571999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602374"/>
            <a:ext cx="2514600" cy="261733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438410"/>
            <a:ext cx="3048000" cy="259658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3200"/>
            <a:ext cx="2743200" cy="247650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428171" y="1447800"/>
            <a:ext cx="82296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Đổi chỗ hai chiếc xe để các số trên xe sắp xếp theo thứ tự từ bé đến lớn.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600" y="2725235"/>
            <a:ext cx="3048000" cy="229178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16" y="2841116"/>
            <a:ext cx="2743199" cy="225844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502" y="2559227"/>
            <a:ext cx="3124201" cy="2490279"/>
          </a:xfrm>
          <a:prstGeom prst="rect">
            <a:avLst/>
          </a:prstGeom>
        </p:spPr>
      </p:pic>
      <p:cxnSp>
        <p:nvCxnSpPr>
          <p:cNvPr id="29" name="Straight Connector 28"/>
          <p:cNvCxnSpPr/>
          <p:nvPr/>
        </p:nvCxnSpPr>
        <p:spPr>
          <a:xfrm>
            <a:off x="5943600" y="2438400"/>
            <a:ext cx="2438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5361219" y="3911032"/>
            <a:ext cx="2180771" cy="0"/>
          </a:xfrm>
          <a:prstGeom prst="straightConnector1">
            <a:avLst/>
          </a:prstGeom>
          <a:ln w="762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2491030" y="3871117"/>
            <a:ext cx="2180771" cy="0"/>
          </a:xfrm>
          <a:prstGeom prst="straightConnector1">
            <a:avLst/>
          </a:prstGeom>
          <a:ln w="762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228600" y="152400"/>
            <a:ext cx="2133600" cy="1107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020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1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7 0.02058 L -0.33038 0.014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31" y="-301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56069E-6 L 0.33923 0.0101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62" y="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27168E-6 L 0.32743 -0.0018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72" y="-92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56069E-6 L -0.27361 0.00763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81" y="370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28800"/>
            <a:ext cx="8229600" cy="4343400"/>
          </a:xfrm>
        </p:spPr>
      </p:pic>
      <p:sp>
        <p:nvSpPr>
          <p:cNvPr id="15" name="Rectangle 14"/>
          <p:cNvSpPr/>
          <p:nvPr/>
        </p:nvSpPr>
        <p:spPr>
          <a:xfrm>
            <a:off x="428171" y="1502229"/>
            <a:ext cx="82296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Đổi chỗ hai chiếc xe để các số trên xe sắp xếp theo thứ tự từ lớn đến bé.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16" y="2728684"/>
            <a:ext cx="2832779" cy="268151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179" y="2940738"/>
            <a:ext cx="3124200" cy="225742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678" y="2728683"/>
            <a:ext cx="3263221" cy="2400300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/>
        </p:nvCxnSpPr>
        <p:spPr>
          <a:xfrm>
            <a:off x="5029200" y="4191000"/>
            <a:ext cx="2209800" cy="0"/>
          </a:xfrm>
          <a:prstGeom prst="straightConnector1">
            <a:avLst/>
          </a:prstGeom>
          <a:ln w="762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16" y="2691039"/>
            <a:ext cx="3124199" cy="287156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927" y="2728684"/>
            <a:ext cx="2852738" cy="283391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083" y="2538639"/>
            <a:ext cx="3033344" cy="2871564"/>
          </a:xfrm>
          <a:prstGeom prst="rect">
            <a:avLst/>
          </a:prstGeom>
        </p:spPr>
      </p:pic>
      <p:cxnSp>
        <p:nvCxnSpPr>
          <p:cNvPr id="24" name="Straight Arrow Connector 23"/>
          <p:cNvCxnSpPr/>
          <p:nvPr/>
        </p:nvCxnSpPr>
        <p:spPr>
          <a:xfrm>
            <a:off x="2057410" y="4419600"/>
            <a:ext cx="2489879" cy="0"/>
          </a:xfrm>
          <a:prstGeom prst="straightConnector1">
            <a:avLst/>
          </a:prstGeom>
          <a:ln w="762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920406" y="2438400"/>
            <a:ext cx="1295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79" y="152404"/>
            <a:ext cx="2895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1583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15607E-6 L 0.32778 -0.00439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89" y="-231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552 0.02035 L -0.32552 0.02035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056 -0.00671 L 0.30973 -0.00832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58" y="-92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02 -0.0111 L -0.3125 -0.0044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76" y="324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11" y="152400"/>
            <a:ext cx="8762999" cy="6553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903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</TotalTime>
  <Words>56</Words>
  <Application>Microsoft Office PowerPoint</Application>
  <PresentationFormat>On-screen Show (4:3)</PresentationFormat>
  <Paragraphs>5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微软雅黑</vt:lpstr>
      <vt:lpstr>宋体</vt:lpstr>
      <vt:lpstr>Arial</vt:lpstr>
      <vt:lpstr>AvantGarde Md BT</vt:lpstr>
      <vt:lpstr>Calibri</vt:lpstr>
      <vt:lpstr>Times New Roman</vt:lpstr>
      <vt:lpstr>Office Theme</vt:lpstr>
      <vt:lpstr>Office 主题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Ngoc Yen</cp:lastModifiedBy>
  <cp:revision>41</cp:revision>
  <dcterms:created xsi:type="dcterms:W3CDTF">2020-08-16T14:31:31Z</dcterms:created>
  <dcterms:modified xsi:type="dcterms:W3CDTF">2020-09-13T08:17:55Z</dcterms:modified>
</cp:coreProperties>
</file>