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4" r:id="rId3"/>
  </p:sldMasterIdLst>
  <p:notesMasterIdLst>
    <p:notesMasterId r:id="rId11"/>
  </p:notesMasterIdLst>
  <p:sldIdLst>
    <p:sldId id="281" r:id="rId4"/>
    <p:sldId id="283" r:id="rId5"/>
    <p:sldId id="260" r:id="rId6"/>
    <p:sldId id="265" r:id="rId7"/>
    <p:sldId id="266" r:id="rId8"/>
    <p:sldId id="267" r:id="rId9"/>
    <p:sldId id="268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2B03"/>
    <a:srgbClr val="358D3F"/>
    <a:srgbClr val="ABBC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35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9B66F2-1216-40E8-B128-CDE34B66FAC5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992A03-C23D-48B7-9EF6-7E57FE4CAA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228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818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688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0239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4424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73883" y="354031"/>
            <a:ext cx="275399" cy="367151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zh-CN" altLang="en-US" sz="1350">
              <a:solidFill>
                <a:prstClr val="white"/>
              </a:solidFill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61083" y="788595"/>
            <a:ext cx="6751629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73701" y="484061"/>
            <a:ext cx="275399" cy="367151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zh-CN" altLang="en-US">
              <a:solidFill>
                <a:prstClr val="white"/>
              </a:solidFill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018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50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6918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8517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0331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1706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461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7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89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0799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37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1781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2929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37"/>
            <a:ext cx="1971675" cy="581183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67" y="365137"/>
            <a:ext cx="5800725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4003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4148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73879" y="354029"/>
            <a:ext cx="275399" cy="367151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zh-CN" altLang="en-US" sz="1350">
              <a:solidFill>
                <a:prstClr val="white"/>
              </a:solidFill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61079" y="788595"/>
            <a:ext cx="6751629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73701" y="484058"/>
            <a:ext cx="275399" cy="367151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zh-CN" altLang="en-US">
              <a:solidFill>
                <a:prstClr val="white"/>
              </a:solidFill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290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8542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7815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2703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7745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178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9328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4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33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34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2026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6300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34"/>
            <a:ext cx="1971675" cy="581183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63" y="365134"/>
            <a:ext cx="5800725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926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433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597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492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741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6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6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23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7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605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271EFB-DDC7-472A-B7F0-DA7CF3F11DFB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411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2020/9/13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40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2020/9/13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021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577" y="3024107"/>
            <a:ext cx="9124845" cy="31831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4600"/>
            <a:ext cx="9144000" cy="30734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21379" y="413869"/>
            <a:ext cx="74256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altLang="zh-CN" sz="4000" b="1" dirty="0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22: </a:t>
            </a:r>
            <a:endParaRPr lang="en-US" altLang="zh-CN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 defTabSz="685800"/>
            <a:r>
              <a:rPr lang="en-US" altLang="zh-CN" sz="4000" b="1" dirty="0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SO SÁNH SỐ CÓ HAI CHỮ SỐ</a:t>
            </a:r>
            <a:endParaRPr lang="zh-CN" altLang="en-US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" name="纯音乐 - 纯净小清新 - 钢琴版纯音乐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5204883" y="-1746833"/>
            <a:ext cx="6096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278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4600"/>
            <a:ext cx="9144000" cy="30734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2209800" y="1685230"/>
            <a:ext cx="4876799" cy="1743772"/>
            <a:chOff x="3764973" y="2644047"/>
            <a:chExt cx="2978727" cy="3277030"/>
          </a:xfrm>
        </p:grpSpPr>
        <p:sp>
          <p:nvSpPr>
            <p:cNvPr id="7" name="椭圆 6"/>
            <p:cNvSpPr/>
            <p:nvPr/>
          </p:nvSpPr>
          <p:spPr>
            <a:xfrm>
              <a:off x="3764973" y="2644047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zh-CN" altLang="en-US" sz="1350" b="1">
                <a:solidFill>
                  <a:prstClr val="white"/>
                </a:solidFill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2"/>
              <a:ext cx="2757457" cy="20822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/>
              <a:r>
                <a:rPr lang="en-US" altLang="zh-CN" sz="6600" b="1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66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</a:t>
              </a:r>
              <a:endParaRPr lang="zh-CN" altLang="en-US" sz="6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23916380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2113643"/>
            <a:ext cx="8382000" cy="42336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91" y="1807311"/>
            <a:ext cx="8512175" cy="406009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24000" y="5126944"/>
            <a:ext cx="914400" cy="5234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57800" y="5029200"/>
            <a:ext cx="762000" cy="5234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03171" y="5029200"/>
            <a:ext cx="533400" cy="5234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097873" y="3184990"/>
            <a:ext cx="1905001" cy="14809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&lt; 19</a:t>
            </a:r>
          </a:p>
          <a:p>
            <a:pPr algn="ctr"/>
            <a:r>
              <a:rPr lang="vi-VN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 &gt; 16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98600" y="5126944"/>
            <a:ext cx="914400" cy="5234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81600" y="5029200"/>
            <a:ext cx="914400" cy="5234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635828" y="4996996"/>
            <a:ext cx="533400" cy="5234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069152" y="3183176"/>
            <a:ext cx="1905001" cy="14809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 &gt; 25</a:t>
            </a:r>
          </a:p>
          <a:p>
            <a:pPr algn="ctr"/>
            <a:r>
              <a:rPr lang="vi-VN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&lt; 42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Content Placeholder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81" y="228600"/>
            <a:ext cx="8809193" cy="6324600"/>
          </a:xfrm>
          <a:prstGeom prst="rect">
            <a:avLst/>
          </a:prstGeom>
        </p:spPr>
      </p:pic>
      <p:pic>
        <p:nvPicPr>
          <p:cNvPr id="15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5" t="22596" r="60943" b="71788"/>
          <a:stretch/>
        </p:blipFill>
        <p:spPr>
          <a:xfrm>
            <a:off x="304800" y="228600"/>
            <a:ext cx="2806701" cy="1428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475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 uiExpand="1"/>
      <p:bldP spid="5" grpId="0"/>
      <p:bldP spid="5" grpId="1" uiExpand="1"/>
      <p:bldP spid="6" grpId="0" animBg="1"/>
      <p:bldP spid="6" grpId="1" uiExpand="1" animBg="1"/>
      <p:bldP spid="7" grpId="0" uiExpand="1" build="allAtOnce"/>
      <p:bldP spid="10" grpId="0"/>
      <p:bldP spid="11" grpId="0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600200"/>
            <a:ext cx="8229600" cy="495300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41" y="2057401"/>
            <a:ext cx="8867775" cy="399517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200416" y="3519715"/>
            <a:ext cx="3276599" cy="1828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429000" y="4015015"/>
            <a:ext cx="8382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24714" y="4007757"/>
            <a:ext cx="9144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495799" y="4054985"/>
            <a:ext cx="6858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2026557"/>
            <a:ext cx="8001000" cy="39624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848100" y="3443515"/>
            <a:ext cx="2171700" cy="1905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&gt; 15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50" y="2286011"/>
            <a:ext cx="8162925" cy="4038599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200400" y="3519715"/>
            <a:ext cx="2514600" cy="1828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&lt; 16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41" y="1817971"/>
            <a:ext cx="8639175" cy="39624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3200400" y="3124200"/>
            <a:ext cx="2743200" cy="1905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= 20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431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2" animBg="1"/>
      <p:bldP spid="10" grpId="0"/>
      <p:bldP spid="10" grpId="1"/>
      <p:bldP spid="11" grpId="0"/>
      <p:bldP spid="11" grpId="1"/>
      <p:bldP spid="12" grpId="0"/>
      <p:bldP spid="12" grpId="1"/>
      <p:bldP spid="14" grpId="0" animBg="1"/>
      <p:bldP spid="14" grpId="1" animBg="1"/>
      <p:bldP spid="16" grpId="0" animBg="1"/>
      <p:bldP spid="16" grpId="1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50" y="1981200"/>
            <a:ext cx="8029574" cy="403860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337" y="2971800"/>
            <a:ext cx="8001000" cy="358140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1714500" y="4610100"/>
            <a:ext cx="1295400" cy="1752600"/>
          </a:xfrm>
          <a:prstGeom prst="ellipse">
            <a:avLst/>
          </a:prstGeom>
          <a:noFill/>
          <a:ln w="57150">
            <a:solidFill>
              <a:srgbClr val="ABBC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517" y="2667000"/>
            <a:ext cx="7696200" cy="3886200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6324600" y="4640039"/>
            <a:ext cx="1219200" cy="1333500"/>
          </a:xfrm>
          <a:prstGeom prst="ellipse">
            <a:avLst/>
          </a:prstGeom>
          <a:noFill/>
          <a:ln w="57150">
            <a:solidFill>
              <a:srgbClr val="ABBC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600200"/>
            <a:ext cx="7620001" cy="4229100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1714503" y="4267200"/>
            <a:ext cx="1693863" cy="990600"/>
          </a:xfrm>
          <a:prstGeom prst="ellipse">
            <a:avLst/>
          </a:prstGeom>
          <a:noFill/>
          <a:ln w="57150">
            <a:solidFill>
              <a:srgbClr val="ABBC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228600" y="76200"/>
            <a:ext cx="2636420" cy="1132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692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0" grpId="0" animBg="1"/>
      <p:bldP spid="10" grpId="1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333503"/>
            <a:ext cx="8763000" cy="5676900"/>
          </a:xfrm>
        </p:spPr>
      </p:pic>
      <p:sp>
        <p:nvSpPr>
          <p:cNvPr id="8" name="Rounded Rectangle 7"/>
          <p:cNvSpPr/>
          <p:nvPr/>
        </p:nvSpPr>
        <p:spPr>
          <a:xfrm>
            <a:off x="2968171" y="2772239"/>
            <a:ext cx="609600" cy="75474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968171" y="4216409"/>
            <a:ext cx="609600" cy="75474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968171" y="5675097"/>
            <a:ext cx="609600" cy="75474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086600" y="2772238"/>
            <a:ext cx="609600" cy="75474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086600" y="4161979"/>
            <a:ext cx="609600" cy="75474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086600" y="5638811"/>
            <a:ext cx="609600" cy="75474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9"/>
            <a:ext cx="2851150" cy="1208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936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2" action="ppaction://hlinksldjump" tooltip="&gt;"/>
          </p:cNvPr>
          <p:cNvSpPr/>
          <p:nvPr/>
        </p:nvSpPr>
        <p:spPr>
          <a:xfrm>
            <a:off x="1316037" y="990600"/>
            <a:ext cx="67056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sánh số có hai chữ số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711651"/>
            <a:ext cx="8496300" cy="5079559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16" y="970613"/>
            <a:ext cx="7972425" cy="5105400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3449637" y="2057400"/>
            <a:ext cx="1219200" cy="33528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134131" y="2057400"/>
            <a:ext cx="1219200" cy="33528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94" y="1643921"/>
            <a:ext cx="8156575" cy="4495800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>
            <a:off x="2895616" y="1643921"/>
            <a:ext cx="116363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895600" y="2514600"/>
            <a:ext cx="990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2057400" y="2855687"/>
            <a:ext cx="1143000" cy="2895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315200" y="2819400"/>
            <a:ext cx="1143000" cy="2895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87312" y="98847"/>
            <a:ext cx="2457450" cy="891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827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9" grpId="0" animBg="1"/>
      <p:bldP spid="2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</TotalTime>
  <Words>55</Words>
  <Application>Microsoft Office PowerPoint</Application>
  <PresentationFormat>On-screen Show (4:3)</PresentationFormat>
  <Paragraphs>26</Paragraphs>
  <Slides>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微软雅黑</vt:lpstr>
      <vt:lpstr>宋体</vt:lpstr>
      <vt:lpstr>Arial</vt:lpstr>
      <vt:lpstr>AvantGarde Md BT</vt:lpstr>
      <vt:lpstr>Calibri</vt:lpstr>
      <vt:lpstr>Times New Roman</vt:lpstr>
      <vt:lpstr>Office Theme</vt:lpstr>
      <vt:lpstr>Office 主题</vt:lpstr>
      <vt:lpstr>2_Office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Ngoc Yen</cp:lastModifiedBy>
  <cp:revision>41</cp:revision>
  <dcterms:created xsi:type="dcterms:W3CDTF">2020-08-16T14:31:31Z</dcterms:created>
  <dcterms:modified xsi:type="dcterms:W3CDTF">2020-09-13T08:14:49Z</dcterms:modified>
</cp:coreProperties>
</file>