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6751EAA5-8F1B-4F41-97CC-28B9EB51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D756B103-9F7E-4EFC-AC3C-045EA5DAD972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99F0D72E-56A8-4309-8DA9-63886AB4A6F7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9108B900-E9BC-453A-80A1-86A56852C78B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973F7D-775B-4C2A-A5B9-98682E2AAE48}"/>
              </a:ext>
            </a:extLst>
          </p:cNvPr>
          <p:cNvSpPr txBox="1"/>
          <p:nvPr/>
        </p:nvSpPr>
        <p:spPr>
          <a:xfrm>
            <a:off x="4778085" y="3848523"/>
            <a:ext cx="379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42357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4CA7ED83-0E5C-45F7-BE3D-12D8F61F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89444-1F67-45D0-A8D3-9EF4F4A1B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2537" r="76278" b="83682"/>
          <a:stretch/>
        </p:blipFill>
        <p:spPr>
          <a:xfrm>
            <a:off x="313898" y="1445324"/>
            <a:ext cx="2386752" cy="683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C1E83-31CA-4520-BD04-C7FF8BB198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7453" r="7066" b="44496"/>
          <a:stretch/>
        </p:blipFill>
        <p:spPr>
          <a:xfrm>
            <a:off x="477672" y="2129051"/>
            <a:ext cx="11436825" cy="454361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3DCD21-616E-460C-AF3C-A08B9C96BB53}"/>
              </a:ext>
            </a:extLst>
          </p:cNvPr>
          <p:cNvSpPr/>
          <p:nvPr/>
        </p:nvSpPr>
        <p:spPr>
          <a:xfrm>
            <a:off x="7656394" y="3534770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C18E1F-61D5-4D06-995A-5072F3DACF40}"/>
              </a:ext>
            </a:extLst>
          </p:cNvPr>
          <p:cNvSpPr/>
          <p:nvPr/>
        </p:nvSpPr>
        <p:spPr>
          <a:xfrm>
            <a:off x="9678538" y="3564340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2F4451-EE81-436F-9468-6FC05D26E11D}"/>
              </a:ext>
            </a:extLst>
          </p:cNvPr>
          <p:cNvSpPr/>
          <p:nvPr/>
        </p:nvSpPr>
        <p:spPr>
          <a:xfrm>
            <a:off x="6389427" y="4751695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241A73-5B3E-4399-A6B7-E4E282D0C9A2}"/>
              </a:ext>
            </a:extLst>
          </p:cNvPr>
          <p:cNvSpPr/>
          <p:nvPr/>
        </p:nvSpPr>
        <p:spPr>
          <a:xfrm>
            <a:off x="7877033" y="4709816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71DF72-C5A6-4927-A44A-32B61E330F36}"/>
              </a:ext>
            </a:extLst>
          </p:cNvPr>
          <p:cNvSpPr/>
          <p:nvPr/>
        </p:nvSpPr>
        <p:spPr>
          <a:xfrm>
            <a:off x="9895765" y="4738047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F37B72-A482-4FBD-8824-05392526BDE4}"/>
              </a:ext>
            </a:extLst>
          </p:cNvPr>
          <p:cNvSpPr/>
          <p:nvPr/>
        </p:nvSpPr>
        <p:spPr>
          <a:xfrm>
            <a:off x="6389427" y="6022274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4423420-8C11-4AA3-A37F-D947E5076CF8}"/>
              </a:ext>
            </a:extLst>
          </p:cNvPr>
          <p:cNvSpPr/>
          <p:nvPr/>
        </p:nvSpPr>
        <p:spPr>
          <a:xfrm>
            <a:off x="9863920" y="6022273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C4311C-157C-45A3-B927-EBBED88B2176}"/>
              </a:ext>
            </a:extLst>
          </p:cNvPr>
          <p:cNvSpPr/>
          <p:nvPr/>
        </p:nvSpPr>
        <p:spPr>
          <a:xfrm>
            <a:off x="7877033" y="6022274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94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77F5269B-E79C-45AD-8151-C75CB87EC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12E3ED-6654-43B6-937F-3C8562070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63284" r="62530" b="8060"/>
          <a:stretch/>
        </p:blipFill>
        <p:spPr>
          <a:xfrm>
            <a:off x="743801" y="1936618"/>
            <a:ext cx="5964073" cy="4570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270A32-A6B5-4D40-839B-00B9AA8BA4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7" t="67264" r="18767" b="24975"/>
          <a:stretch/>
        </p:blipFill>
        <p:spPr>
          <a:xfrm>
            <a:off x="7110483" y="2442949"/>
            <a:ext cx="3930556" cy="1760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DC8DA3-5B7F-42FA-AACF-B7753203E1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81194" r="14839" b="10846"/>
          <a:stretch/>
        </p:blipFill>
        <p:spPr>
          <a:xfrm>
            <a:off x="7110483" y="4435521"/>
            <a:ext cx="4503762" cy="203351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CA9742-DC78-43F4-A772-53137B5E8B5F}"/>
              </a:ext>
            </a:extLst>
          </p:cNvPr>
          <p:cNvSpPr/>
          <p:nvPr/>
        </p:nvSpPr>
        <p:spPr>
          <a:xfrm>
            <a:off x="8175009" y="2961564"/>
            <a:ext cx="464024" cy="68238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00EFB5-CAD3-423F-B710-721EAE6AC302}"/>
              </a:ext>
            </a:extLst>
          </p:cNvPr>
          <p:cNvSpPr/>
          <p:nvPr/>
        </p:nvSpPr>
        <p:spPr>
          <a:xfrm>
            <a:off x="9580728" y="2954740"/>
            <a:ext cx="464024" cy="68238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7B8DCF-DE50-4A2C-82C0-16944F857166}"/>
              </a:ext>
            </a:extLst>
          </p:cNvPr>
          <p:cNvSpPr/>
          <p:nvPr/>
        </p:nvSpPr>
        <p:spPr>
          <a:xfrm>
            <a:off x="7206019" y="5097438"/>
            <a:ext cx="736978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EC2FED-3189-4212-97FA-1C47292EA871}"/>
              </a:ext>
            </a:extLst>
          </p:cNvPr>
          <p:cNvSpPr/>
          <p:nvPr/>
        </p:nvSpPr>
        <p:spPr>
          <a:xfrm>
            <a:off x="8545772" y="5097438"/>
            <a:ext cx="464024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42C3AC-F593-4052-9AE9-E8FE1DD47180}"/>
              </a:ext>
            </a:extLst>
          </p:cNvPr>
          <p:cNvSpPr/>
          <p:nvPr/>
        </p:nvSpPr>
        <p:spPr>
          <a:xfrm>
            <a:off x="9902588" y="5097438"/>
            <a:ext cx="464024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A90A9-3318-425B-96E3-4A610D25C4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600501" y="1445324"/>
            <a:ext cx="1555845" cy="6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B0BB0D58-2BBF-4B2F-9914-491422459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9507415" y="0"/>
            <a:ext cx="2583298" cy="1169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C138D-DE29-43CC-B5CE-39511C7A9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6368" r="35038" b="89252"/>
          <a:stretch/>
        </p:blipFill>
        <p:spPr>
          <a:xfrm>
            <a:off x="0" y="8673"/>
            <a:ext cx="7368085" cy="80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5CF2D5-BE93-4689-97BB-A7F4A2D02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10547" r="9228" b="40498"/>
          <a:stretch/>
        </p:blipFill>
        <p:spPr>
          <a:xfrm>
            <a:off x="329484" y="1142763"/>
            <a:ext cx="11487377" cy="55582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C66ECE-4648-4D57-9FB1-E3A35A2BF174}"/>
              </a:ext>
            </a:extLst>
          </p:cNvPr>
          <p:cNvCxnSpPr>
            <a:cxnSpLocks/>
          </p:cNvCxnSpPr>
          <p:nvPr/>
        </p:nvCxnSpPr>
        <p:spPr>
          <a:xfrm flipV="1">
            <a:off x="3684042" y="2379786"/>
            <a:ext cx="2048543" cy="937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179199-90C8-4172-B533-11F4B565416F}"/>
              </a:ext>
            </a:extLst>
          </p:cNvPr>
          <p:cNvCxnSpPr>
            <a:cxnSpLocks/>
          </p:cNvCxnSpPr>
          <p:nvPr/>
        </p:nvCxnSpPr>
        <p:spPr>
          <a:xfrm>
            <a:off x="6499177" y="2197026"/>
            <a:ext cx="1589746" cy="24562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F27FFB-54EB-40F6-ADC1-09219182B27D}"/>
              </a:ext>
            </a:extLst>
          </p:cNvPr>
          <p:cNvCxnSpPr>
            <a:cxnSpLocks/>
          </p:cNvCxnSpPr>
          <p:nvPr/>
        </p:nvCxnSpPr>
        <p:spPr>
          <a:xfrm>
            <a:off x="3684042" y="4653268"/>
            <a:ext cx="1699673" cy="81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362972-D603-4A4E-9C24-C688A0C7BC0D}"/>
              </a:ext>
            </a:extLst>
          </p:cNvPr>
          <p:cNvCxnSpPr/>
          <p:nvPr/>
        </p:nvCxnSpPr>
        <p:spPr>
          <a:xfrm flipV="1">
            <a:off x="6623035" y="3320786"/>
            <a:ext cx="1342030" cy="120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CD34A4-766C-4067-ABB4-CFC1050449E4}"/>
              </a:ext>
            </a:extLst>
          </p:cNvPr>
          <p:cNvCxnSpPr>
            <a:cxnSpLocks/>
          </p:cNvCxnSpPr>
          <p:nvPr/>
        </p:nvCxnSpPr>
        <p:spPr>
          <a:xfrm flipV="1">
            <a:off x="3587262" y="3645878"/>
            <a:ext cx="1993862" cy="2475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DE33C4-40F2-4AA2-B66E-B10A4BD17124}"/>
              </a:ext>
            </a:extLst>
          </p:cNvPr>
          <p:cNvCxnSpPr/>
          <p:nvPr/>
        </p:nvCxnSpPr>
        <p:spPr>
          <a:xfrm flipV="1">
            <a:off x="6682547" y="1973202"/>
            <a:ext cx="1342030" cy="1238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6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CBF37FE1-5D13-4EF4-AF99-2D30BC3DF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959E18-7E4A-4BB4-8A7B-54C9934392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4" t="62985" r="8666" b="8458"/>
          <a:stretch/>
        </p:blipFill>
        <p:spPr>
          <a:xfrm>
            <a:off x="811503" y="2127654"/>
            <a:ext cx="4461241" cy="453788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D8A8EA-F831-4F76-9B64-21C6454CF0BE}"/>
              </a:ext>
            </a:extLst>
          </p:cNvPr>
          <p:cNvSpPr/>
          <p:nvPr/>
        </p:nvSpPr>
        <p:spPr>
          <a:xfrm>
            <a:off x="5145205" y="1555846"/>
            <a:ext cx="6714700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507D7D-17F4-4340-914A-CB8E32FD74D0}"/>
              </a:ext>
            </a:extLst>
          </p:cNvPr>
          <p:cNvSpPr/>
          <p:nvPr/>
        </p:nvSpPr>
        <p:spPr>
          <a:xfrm>
            <a:off x="5923129" y="2366750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235EE2-F532-48BF-BCB6-3768501F1D29}"/>
              </a:ext>
            </a:extLst>
          </p:cNvPr>
          <p:cNvSpPr/>
          <p:nvPr/>
        </p:nvSpPr>
        <p:spPr>
          <a:xfrm>
            <a:off x="5390866" y="3554673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E9E570-E6D1-460F-A0DF-76424C0F4360}"/>
              </a:ext>
            </a:extLst>
          </p:cNvPr>
          <p:cNvSpPr/>
          <p:nvPr/>
        </p:nvSpPr>
        <p:spPr>
          <a:xfrm>
            <a:off x="5895835" y="4365577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30, 50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0ADA697-3D43-4685-9908-24E84AD119C3}"/>
              </a:ext>
            </a:extLst>
          </p:cNvPr>
          <p:cNvSpPr/>
          <p:nvPr/>
        </p:nvSpPr>
        <p:spPr>
          <a:xfrm>
            <a:off x="1998070" y="5008768"/>
            <a:ext cx="696036" cy="59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16AA33-6A70-478B-B2BB-B2DA2AE3BEC7}"/>
              </a:ext>
            </a:extLst>
          </p:cNvPr>
          <p:cNvSpPr/>
          <p:nvPr/>
        </p:nvSpPr>
        <p:spPr>
          <a:xfrm>
            <a:off x="4230626" y="4942747"/>
            <a:ext cx="696036" cy="615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5AA9C7-8E35-4AB4-A340-117C73569B7C}"/>
              </a:ext>
            </a:extLst>
          </p:cNvPr>
          <p:cNvSpPr/>
          <p:nvPr/>
        </p:nvSpPr>
        <p:spPr>
          <a:xfrm>
            <a:off x="3390142" y="4911217"/>
            <a:ext cx="696036" cy="59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D18238-CF91-4518-A9DF-E008E2D01A50}"/>
              </a:ext>
            </a:extLst>
          </p:cNvPr>
          <p:cNvSpPr/>
          <p:nvPr/>
        </p:nvSpPr>
        <p:spPr>
          <a:xfrm>
            <a:off x="1290560" y="4403727"/>
            <a:ext cx="696036" cy="59341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025F44-46E1-4A77-8AB2-B90668A9A32D}"/>
              </a:ext>
            </a:extLst>
          </p:cNvPr>
          <p:cNvSpPr/>
          <p:nvPr/>
        </p:nvSpPr>
        <p:spPr>
          <a:xfrm>
            <a:off x="2694106" y="3803179"/>
            <a:ext cx="696036" cy="59341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4F501-585A-48C7-ABEF-2690C7806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61493" r="66459" b="33134"/>
          <a:stretch/>
        </p:blipFill>
        <p:spPr>
          <a:xfrm>
            <a:off x="559558" y="1380001"/>
            <a:ext cx="4831308" cy="12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51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Ngoc Yen</cp:lastModifiedBy>
  <cp:revision>114</cp:revision>
  <dcterms:created xsi:type="dcterms:W3CDTF">2020-08-15T17:27:32Z</dcterms:created>
  <dcterms:modified xsi:type="dcterms:W3CDTF">2021-01-16T15:26:10Z</dcterms:modified>
</cp:coreProperties>
</file>