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2" r:id="rId4"/>
    <p:sldId id="279" r:id="rId5"/>
    <p:sldId id="294" r:id="rId6"/>
    <p:sldId id="280" r:id="rId7"/>
    <p:sldId id="281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71A6D528-C8C7-4DE1-914A-8321A23C0D03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BAA7DEA3-C1D7-47FE-A4F9-A7B11F8DBFAD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9A9B15-3841-4005-921D-0ADA02DDD86D}"/>
              </a:ext>
            </a:extLst>
          </p:cNvPr>
          <p:cNvSpPr txBox="1"/>
          <p:nvPr/>
        </p:nvSpPr>
        <p:spPr>
          <a:xfrm>
            <a:off x="3598986" y="3340691"/>
            <a:ext cx="5543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E1F774AF-039C-48AE-8796-F3E870DF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465"/>
              </p:ext>
            </p:extLst>
          </p:nvPr>
        </p:nvGraphicFramePr>
        <p:xfrm>
          <a:off x="424069" y="1338468"/>
          <a:ext cx="11190176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820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208161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400369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345452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3173374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40"/>
            <a:ext cx="2755605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424070" y="2494432"/>
            <a:ext cx="4038748" cy="80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424070" y="3302758"/>
            <a:ext cx="4038748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424068" y="4203509"/>
            <a:ext cx="4038748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424066" y="5363571"/>
            <a:ext cx="4038748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09AD59-7ECF-4502-9F85-7895578F0F1D}"/>
              </a:ext>
            </a:extLst>
          </p:cNvPr>
          <p:cNvSpPr/>
          <p:nvPr/>
        </p:nvSpPr>
        <p:spPr>
          <a:xfrm>
            <a:off x="5920063" y="259043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DA5DB2-2FA1-457B-BD20-B969A21A3E93}"/>
              </a:ext>
            </a:extLst>
          </p:cNvPr>
          <p:cNvSpPr/>
          <p:nvPr/>
        </p:nvSpPr>
        <p:spPr>
          <a:xfrm>
            <a:off x="5888790" y="5640472"/>
            <a:ext cx="801757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4D9AFA-B991-4B66-A7BE-62F4AA346BE7}"/>
              </a:ext>
            </a:extLst>
          </p:cNvPr>
          <p:cNvSpPr/>
          <p:nvPr/>
        </p:nvSpPr>
        <p:spPr>
          <a:xfrm>
            <a:off x="7327410" y="2601435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562261-6C12-4EA2-81E2-AAFC5536058C}"/>
              </a:ext>
            </a:extLst>
          </p:cNvPr>
          <p:cNvSpPr/>
          <p:nvPr/>
        </p:nvSpPr>
        <p:spPr>
          <a:xfrm>
            <a:off x="8626904" y="2574831"/>
            <a:ext cx="2562373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3C1345-C409-46CC-9B05-8511D51C5173}"/>
              </a:ext>
            </a:extLst>
          </p:cNvPr>
          <p:cNvSpPr/>
          <p:nvPr/>
        </p:nvSpPr>
        <p:spPr>
          <a:xfrm>
            <a:off x="8557324" y="3459983"/>
            <a:ext cx="27979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A5F9B-A5FF-4796-93B0-8C091414A23A}"/>
              </a:ext>
            </a:extLst>
          </p:cNvPr>
          <p:cNvSpPr/>
          <p:nvPr/>
        </p:nvSpPr>
        <p:spPr>
          <a:xfrm>
            <a:off x="8626904" y="4411776"/>
            <a:ext cx="299066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1C8094-B216-4225-9314-774F1B7AEB02}"/>
              </a:ext>
            </a:extLst>
          </p:cNvPr>
          <p:cNvSpPr/>
          <p:nvPr/>
        </p:nvSpPr>
        <p:spPr>
          <a:xfrm>
            <a:off x="8557324" y="5592643"/>
            <a:ext cx="3060245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9CE684-76DA-4F12-A37B-58044FADC66F}"/>
              </a:ext>
            </a:extLst>
          </p:cNvPr>
          <p:cNvSpPr/>
          <p:nvPr/>
        </p:nvSpPr>
        <p:spPr>
          <a:xfrm>
            <a:off x="4717426" y="3397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33D29F-2D5C-48BE-936C-6C3ED4118A69}"/>
              </a:ext>
            </a:extLst>
          </p:cNvPr>
          <p:cNvSpPr/>
          <p:nvPr/>
        </p:nvSpPr>
        <p:spPr>
          <a:xfrm>
            <a:off x="6041948" y="342455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525F3-9575-4A75-9691-AB09CE69A506}"/>
              </a:ext>
            </a:extLst>
          </p:cNvPr>
          <p:cNvSpPr/>
          <p:nvPr/>
        </p:nvSpPr>
        <p:spPr>
          <a:xfrm>
            <a:off x="7275520" y="349118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A599EC-3C76-47C6-A1EB-4F5895FC2F9A}"/>
              </a:ext>
            </a:extLst>
          </p:cNvPr>
          <p:cNvSpPr/>
          <p:nvPr/>
        </p:nvSpPr>
        <p:spPr>
          <a:xfrm>
            <a:off x="4717425" y="438345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6A1571-3B2C-41D1-B7EE-7E13046009FA}"/>
              </a:ext>
            </a:extLst>
          </p:cNvPr>
          <p:cNvSpPr/>
          <p:nvPr/>
        </p:nvSpPr>
        <p:spPr>
          <a:xfrm>
            <a:off x="5949432" y="441177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562E9E-7704-47B3-9950-98979C611B6B}"/>
              </a:ext>
            </a:extLst>
          </p:cNvPr>
          <p:cNvSpPr/>
          <p:nvPr/>
        </p:nvSpPr>
        <p:spPr>
          <a:xfrm>
            <a:off x="7327409" y="438443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33F0B-E92C-40A0-8555-03104D58A8DE}"/>
              </a:ext>
            </a:extLst>
          </p:cNvPr>
          <p:cNvSpPr/>
          <p:nvPr/>
        </p:nvSpPr>
        <p:spPr>
          <a:xfrm>
            <a:off x="4717425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EE4029-5AC7-4AF8-8EBF-7A633DB385A1}"/>
              </a:ext>
            </a:extLst>
          </p:cNvPr>
          <p:cNvSpPr/>
          <p:nvPr/>
        </p:nvSpPr>
        <p:spPr>
          <a:xfrm>
            <a:off x="4733346" y="256540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13E1AF9-F7E5-40A4-AAC7-2366271DC9FF}"/>
              </a:ext>
            </a:extLst>
          </p:cNvPr>
          <p:cNvSpPr/>
          <p:nvPr/>
        </p:nvSpPr>
        <p:spPr>
          <a:xfrm>
            <a:off x="7343046" y="565894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8" y="257818"/>
            <a:ext cx="2544739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7" y="3078545"/>
            <a:ext cx="3254422" cy="2690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26" y="2985004"/>
            <a:ext cx="305340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7D8DEF-4C5E-40E3-BAEF-283DA39F9DF4}"/>
              </a:ext>
            </a:extLst>
          </p:cNvPr>
          <p:cNvSpPr/>
          <p:nvPr/>
        </p:nvSpPr>
        <p:spPr>
          <a:xfrm>
            <a:off x="3741145" y="2435288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8CA176-6B8A-4620-93C8-F8200E115DDF}"/>
              </a:ext>
            </a:extLst>
          </p:cNvPr>
          <p:cNvSpPr/>
          <p:nvPr/>
        </p:nvSpPr>
        <p:spPr>
          <a:xfrm>
            <a:off x="610563" y="5210639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B25EEB-C654-4B32-B5FD-FA981CE1D822}"/>
              </a:ext>
            </a:extLst>
          </p:cNvPr>
          <p:cNvSpPr/>
          <p:nvPr/>
        </p:nvSpPr>
        <p:spPr>
          <a:xfrm>
            <a:off x="7085267" y="5252048"/>
            <a:ext cx="4323781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1EEF449-B4A2-4BF9-A221-5CF185CFA68E}"/>
              </a:ext>
            </a:extLst>
          </p:cNvPr>
          <p:cNvSpPr/>
          <p:nvPr/>
        </p:nvSpPr>
        <p:spPr>
          <a:xfrm>
            <a:off x="550986" y="5273176"/>
            <a:ext cx="59184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7A5E52-7056-4BCF-9A0B-D52CF06965A7}"/>
              </a:ext>
            </a:extLst>
          </p:cNvPr>
          <p:cNvSpPr/>
          <p:nvPr/>
        </p:nvSpPr>
        <p:spPr>
          <a:xfrm>
            <a:off x="7022123" y="5345810"/>
            <a:ext cx="659049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17529E-48B0-418F-9B09-F9B993253D61}"/>
              </a:ext>
            </a:extLst>
          </p:cNvPr>
          <p:cNvSpPr/>
          <p:nvPr/>
        </p:nvSpPr>
        <p:spPr>
          <a:xfrm>
            <a:off x="8333753" y="5382786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450377" y="1348957"/>
            <a:ext cx="1883390" cy="73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49" y="358771"/>
            <a:ext cx="2721827" cy="2466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AC5AC-5A4C-4781-9285-C7F1FDCDB0C2}"/>
              </a:ext>
            </a:extLst>
          </p:cNvPr>
          <p:cNvSpPr/>
          <p:nvPr/>
        </p:nvSpPr>
        <p:spPr>
          <a:xfrm>
            <a:off x="3867890" y="2565641"/>
            <a:ext cx="4264072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AB52FF-64A7-4DEE-B99A-C16F358B7A8F}"/>
              </a:ext>
            </a:extLst>
          </p:cNvPr>
          <p:cNvSpPr/>
          <p:nvPr/>
        </p:nvSpPr>
        <p:spPr>
          <a:xfrm>
            <a:off x="3827869" y="2706274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90D5AB-F4B1-4B3B-9AD3-71E368C3C498}"/>
              </a:ext>
            </a:extLst>
          </p:cNvPr>
          <p:cNvSpPr/>
          <p:nvPr/>
        </p:nvSpPr>
        <p:spPr>
          <a:xfrm>
            <a:off x="6534963" y="269638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8" y="2962496"/>
            <a:ext cx="3254422" cy="2403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357ADA-853A-45BB-ABFB-649D603463FB}"/>
              </a:ext>
            </a:extLst>
          </p:cNvPr>
          <p:cNvSpPr/>
          <p:nvPr/>
        </p:nvSpPr>
        <p:spPr>
          <a:xfrm>
            <a:off x="450377" y="5366037"/>
            <a:ext cx="397519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61672F-9477-4AF8-9EE4-93FE28E0DF7B}"/>
              </a:ext>
            </a:extLst>
          </p:cNvPr>
          <p:cNvSpPr/>
          <p:nvPr/>
        </p:nvSpPr>
        <p:spPr>
          <a:xfrm>
            <a:off x="445337" y="5496777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F62400-12C7-4AE3-BF73-E2C4B7886703}"/>
              </a:ext>
            </a:extLst>
          </p:cNvPr>
          <p:cNvSpPr/>
          <p:nvPr/>
        </p:nvSpPr>
        <p:spPr>
          <a:xfrm>
            <a:off x="1690881" y="5434758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9FDFD7-EACD-473E-8A01-879845CF5D4D}"/>
              </a:ext>
            </a:extLst>
          </p:cNvPr>
          <p:cNvSpPr/>
          <p:nvPr/>
        </p:nvSpPr>
        <p:spPr>
          <a:xfrm>
            <a:off x="3131697" y="5407463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12" y="2711740"/>
            <a:ext cx="3203527" cy="3104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6A19E6-F70B-4428-8FF3-FCAB9D761B58}"/>
              </a:ext>
            </a:extLst>
          </p:cNvPr>
          <p:cNvSpPr/>
          <p:nvPr/>
        </p:nvSpPr>
        <p:spPr>
          <a:xfrm>
            <a:off x="6989786" y="5706457"/>
            <a:ext cx="4162853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8D55DA-B171-4E48-B453-AC1883858E97}"/>
              </a:ext>
            </a:extLst>
          </p:cNvPr>
          <p:cNvSpPr/>
          <p:nvPr/>
        </p:nvSpPr>
        <p:spPr>
          <a:xfrm>
            <a:off x="7070836" y="5862951"/>
            <a:ext cx="53226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5A6533C-B176-4CE4-AA72-3036EFE2C993}"/>
              </a:ext>
            </a:extLst>
          </p:cNvPr>
          <p:cNvSpPr/>
          <p:nvPr/>
        </p:nvSpPr>
        <p:spPr>
          <a:xfrm>
            <a:off x="8331723" y="579103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F1FE21-E7A1-474D-A115-AE7DD9971392}"/>
              </a:ext>
            </a:extLst>
          </p:cNvPr>
          <p:cNvSpPr/>
          <p:nvPr/>
        </p:nvSpPr>
        <p:spPr>
          <a:xfrm>
            <a:off x="9733376" y="5837197"/>
            <a:ext cx="276844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477908" y="1348957"/>
            <a:ext cx="1610199" cy="8346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1D771-CDAB-47F8-AE7B-9BE638143940}"/>
              </a:ext>
            </a:extLst>
          </p:cNvPr>
          <p:cNvGrpSpPr/>
          <p:nvPr/>
        </p:nvGrpSpPr>
        <p:grpSpPr>
          <a:xfrm>
            <a:off x="345032" y="1825232"/>
            <a:ext cx="10764293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8CCE3BB-931B-4CDF-9017-60C572BF9E67}"/>
              </a:ext>
            </a:extLst>
          </p:cNvPr>
          <p:cNvSpPr/>
          <p:nvPr/>
        </p:nvSpPr>
        <p:spPr>
          <a:xfrm>
            <a:off x="6264323" y="247019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D5EECB-953D-4CD9-A532-94542FB17B51}"/>
              </a:ext>
            </a:extLst>
          </p:cNvPr>
          <p:cNvSpPr/>
          <p:nvPr/>
        </p:nvSpPr>
        <p:spPr>
          <a:xfrm>
            <a:off x="8197425" y="2022805"/>
            <a:ext cx="900751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E93E88-5E7C-4470-A75F-9A8A1C5B5913}"/>
              </a:ext>
            </a:extLst>
          </p:cNvPr>
          <p:cNvSpPr/>
          <p:nvPr/>
        </p:nvSpPr>
        <p:spPr>
          <a:xfrm>
            <a:off x="9163976" y="186748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3A92E1-9EEF-4BDD-985F-AAE391249218}"/>
              </a:ext>
            </a:extLst>
          </p:cNvPr>
          <p:cNvSpPr/>
          <p:nvPr/>
        </p:nvSpPr>
        <p:spPr>
          <a:xfrm>
            <a:off x="2402007" y="346433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3CE884-FB3C-4E79-99B4-B65544C35447}"/>
              </a:ext>
            </a:extLst>
          </p:cNvPr>
          <p:cNvSpPr/>
          <p:nvPr/>
        </p:nvSpPr>
        <p:spPr>
          <a:xfrm>
            <a:off x="5317083" y="400971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A60066-884D-4444-94EB-E57FACA58A3D}"/>
              </a:ext>
            </a:extLst>
          </p:cNvPr>
          <p:cNvSpPr/>
          <p:nvPr/>
        </p:nvSpPr>
        <p:spPr>
          <a:xfrm>
            <a:off x="6297970" y="4133587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F1DA4F-EAF8-4E97-BF48-127343812434}"/>
              </a:ext>
            </a:extLst>
          </p:cNvPr>
          <p:cNvSpPr/>
          <p:nvPr/>
        </p:nvSpPr>
        <p:spPr>
          <a:xfrm>
            <a:off x="7246050" y="388368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88A23-2F70-4EEE-A3A7-091E18AB5EEE}"/>
              </a:ext>
            </a:extLst>
          </p:cNvPr>
          <p:cNvSpPr/>
          <p:nvPr/>
        </p:nvSpPr>
        <p:spPr>
          <a:xfrm>
            <a:off x="10126106" y="3773916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A6A96-2009-423A-8927-E92B85CD5807}"/>
              </a:ext>
            </a:extLst>
          </p:cNvPr>
          <p:cNvSpPr/>
          <p:nvPr/>
        </p:nvSpPr>
        <p:spPr>
          <a:xfrm>
            <a:off x="4353634" y="544417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5FB06D-62BB-4415-A51D-94FEDBAC7DA5}"/>
              </a:ext>
            </a:extLst>
          </p:cNvPr>
          <p:cNvSpPr/>
          <p:nvPr/>
        </p:nvSpPr>
        <p:spPr>
          <a:xfrm>
            <a:off x="5334521" y="569881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C7D91B-1F77-403E-A1A0-1A61AA485868}"/>
              </a:ext>
            </a:extLst>
          </p:cNvPr>
          <p:cNvSpPr/>
          <p:nvPr/>
        </p:nvSpPr>
        <p:spPr>
          <a:xfrm>
            <a:off x="6365494" y="5828860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E023D-DA2F-4D56-93B7-BF14403ADC84}"/>
              </a:ext>
            </a:extLst>
          </p:cNvPr>
          <p:cNvSpPr/>
          <p:nvPr/>
        </p:nvSpPr>
        <p:spPr>
          <a:xfrm>
            <a:off x="8246800" y="524475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3B68C9-12C8-4014-AFD8-F5098029878D}"/>
              </a:ext>
            </a:extLst>
          </p:cNvPr>
          <p:cNvSpPr/>
          <p:nvPr/>
        </p:nvSpPr>
        <p:spPr>
          <a:xfrm>
            <a:off x="9222117" y="5119305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E84202-D305-4ED9-BB3D-3A0AE23C419E}"/>
              </a:ext>
            </a:extLst>
          </p:cNvPr>
          <p:cNvSpPr/>
          <p:nvPr/>
        </p:nvSpPr>
        <p:spPr>
          <a:xfrm>
            <a:off x="4383372" y="2118024"/>
            <a:ext cx="900751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450377" y="1348958"/>
            <a:ext cx="7383438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245438-CC3A-44AA-B49F-43C295B0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12675"/>
              </p:ext>
            </p:extLst>
          </p:nvPr>
        </p:nvGraphicFramePr>
        <p:xfrm>
          <a:off x="393700" y="393700"/>
          <a:ext cx="4635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5" imgW="464040" imgH="440280" progId="Package">
                  <p:embed/>
                </p:oleObj>
              </mc:Choice>
              <mc:Fallback>
                <p:oleObj name="Packager Shell Object" showAsIcon="1" r:id="rId5" imgW="464040" imgH="440280" progId="Packa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93700"/>
                        <a:ext cx="46355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75C3B07F-7A46-49DB-A7F7-ADF1793E2549}"/>
              </a:ext>
            </a:extLst>
          </p:cNvPr>
          <p:cNvGrpSpPr/>
          <p:nvPr/>
        </p:nvGrpSpPr>
        <p:grpSpPr>
          <a:xfrm>
            <a:off x="36132" y="1933961"/>
            <a:ext cx="12498863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3280842" y="3492167"/>
            <a:ext cx="5133003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56AD8B-14CC-43CE-91D4-3D885ABAA978}"/>
              </a:ext>
            </a:extLst>
          </p:cNvPr>
          <p:cNvCxnSpPr/>
          <p:nvPr/>
        </p:nvCxnSpPr>
        <p:spPr>
          <a:xfrm flipH="1">
            <a:off x="2822551" y="3492167"/>
            <a:ext cx="5505120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A64E2F-31E6-4616-A451-C53C643AE8FD}"/>
              </a:ext>
            </a:extLst>
          </p:cNvPr>
          <p:cNvCxnSpPr/>
          <p:nvPr/>
        </p:nvCxnSpPr>
        <p:spPr>
          <a:xfrm>
            <a:off x="6052982" y="3610361"/>
            <a:ext cx="2495385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D412DE-F38A-44AE-AC75-1DA289CDA286}"/>
              </a:ext>
            </a:extLst>
          </p:cNvPr>
          <p:cNvCxnSpPr/>
          <p:nvPr/>
        </p:nvCxnSpPr>
        <p:spPr>
          <a:xfrm flipH="1">
            <a:off x="6638355" y="4389615"/>
            <a:ext cx="4634696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129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113</cp:revision>
  <dcterms:created xsi:type="dcterms:W3CDTF">2020-08-15T17:27:32Z</dcterms:created>
  <dcterms:modified xsi:type="dcterms:W3CDTF">2020-09-13T08:13:51Z</dcterms:modified>
</cp:coreProperties>
</file>