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1" r:id="rId7"/>
    <p:sldId id="262" r:id="rId8"/>
    <p:sldId id="26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237996" y="3592600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43052" y="4613453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4949197" y="14947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424070" y="13384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424070" y="23953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424070" y="33097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424070" y="40651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424070" y="50954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424070" y="60098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89983" y="2395330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89983" y="3226913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89983" y="4147929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89983" y="5095465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89983" y="5943606"/>
            <a:ext cx="2173355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78352" y="155083"/>
            <a:ext cx="302260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41373" y="25079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96397" y="416730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41373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41373" y="42402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31377" y="51800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31376" y="61199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203094" y="24963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203094" y="34263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63338" y="42842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30206" y="51782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29599" y="60604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022035" y="33291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022035" y="42132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61795" y="5111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022035" y="59989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63268" y="24400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89771" y="33291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61791" y="24923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63268" y="51252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29522" y="598334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71450" y="1348958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091821" y="2427131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22600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55167" y="5375048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71450" y="1348958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519372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830102" y="2243430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501254" y="4435522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603152" y="5868538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476466" y="5991367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114</cp:revision>
  <dcterms:created xsi:type="dcterms:W3CDTF">2020-08-15T17:27:32Z</dcterms:created>
  <dcterms:modified xsi:type="dcterms:W3CDTF">2021-01-11T11:40:28Z</dcterms:modified>
</cp:coreProperties>
</file>