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8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35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2471" y="838200"/>
            <a:ext cx="541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9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217118" y="2514600"/>
            <a:ext cx="9601199" cy="2008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6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17</a:t>
            </a:r>
          </a:p>
          <a:p>
            <a:pPr algn="ctr"/>
            <a:endParaRPr lang="en-US" sz="105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vi 10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2" y="0"/>
            <a:ext cx="9084128" cy="1219200"/>
          </a:xfrm>
          <a:prstGeom prst="rect">
            <a:avLst/>
          </a:prstGeom>
        </p:spPr>
      </p:pic>
      <p:sp>
        <p:nvSpPr>
          <p:cNvPr id="6" name="WordArt 15"/>
          <p:cNvSpPr>
            <a:spLocks noChangeArrowheads="1" noChangeShapeType="1" noTextEdit="1"/>
          </p:cNvSpPr>
          <p:nvPr/>
        </p:nvSpPr>
        <p:spPr bwMode="auto">
          <a:xfrm>
            <a:off x="2362200" y="5105400"/>
            <a:ext cx="5867400" cy="600681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Giáo</a:t>
            </a:r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viên</a:t>
            </a:r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 </a:t>
            </a:r>
            <a:r>
              <a:rPr lang="en-US" sz="36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Nguyễn</a:t>
            </a:r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Ngọc</a:t>
            </a:r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Yên</a:t>
            </a:r>
            <a:endParaRPr lang="en-US" sz="3600" b="1" kern="10" dirty="0">
              <a:ln w="9525">
                <a:noFill/>
                <a:round/>
                <a:headEnd/>
                <a:tailEnd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6555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1716974"/>
            <a:ext cx="55626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16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endParaRPr lang="en-US" sz="16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03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9" t="22063" r="60958" b="66032"/>
          <a:stretch/>
        </p:blipFill>
        <p:spPr>
          <a:xfrm>
            <a:off x="-1" y="-36605"/>
            <a:ext cx="9203749" cy="6894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9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2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ounded Rectangle 14"/>
          <p:cNvSpPr/>
          <p:nvPr/>
        </p:nvSpPr>
        <p:spPr>
          <a:xfrm>
            <a:off x="3886200" y="1246403"/>
            <a:ext cx="566058" cy="402771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3886200" y="228600"/>
            <a:ext cx="566058" cy="457200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3810000" y="5105400"/>
            <a:ext cx="566058" cy="402771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3820886" y="4136571"/>
            <a:ext cx="566058" cy="402771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7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3831772" y="3733798"/>
            <a:ext cx="566058" cy="402771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9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3853544" y="2209800"/>
            <a:ext cx="566058" cy="402771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6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3875315" y="1763463"/>
            <a:ext cx="566058" cy="402771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5</a:t>
            </a:r>
            <a:endParaRPr lang="en-US" sz="28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548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3" t="4128" r="4357" b="56666"/>
          <a:stretch/>
        </p:blipFill>
        <p:spPr>
          <a:xfrm>
            <a:off x="0" y="0"/>
            <a:ext cx="9144000" cy="4114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0" t="43968" r="5260" b="36508"/>
          <a:stretch/>
        </p:blipFill>
        <p:spPr>
          <a:xfrm>
            <a:off x="0" y="3886200"/>
            <a:ext cx="9144000" cy="189411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76400" y="5306786"/>
            <a:ext cx="1371600" cy="3320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6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543800" y="5257800"/>
            <a:ext cx="1371600" cy="3320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" name="Rectangle 6"/>
          <p:cNvSpPr/>
          <p:nvPr/>
        </p:nvSpPr>
        <p:spPr>
          <a:xfrm>
            <a:off x="6096000" y="5257800"/>
            <a:ext cx="1371600" cy="3320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8" name="Rectangle 7"/>
          <p:cNvSpPr/>
          <p:nvPr/>
        </p:nvSpPr>
        <p:spPr>
          <a:xfrm>
            <a:off x="3167743" y="5304065"/>
            <a:ext cx="1371600" cy="334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9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82886" y="5257800"/>
            <a:ext cx="1371600" cy="3252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200" y="5770449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b) Con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vật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số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lượng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ít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nhất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 </a:t>
            </a:r>
            <a:endParaRPr lang="en-US" sz="3200" b="1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638800"/>
            <a:ext cx="2192631" cy="123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375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0" t="73175" r="6164" b="6667"/>
          <a:stretch/>
        </p:blipFill>
        <p:spPr>
          <a:xfrm>
            <a:off x="5441" y="0"/>
            <a:ext cx="9149443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295396" y="2329543"/>
            <a:ext cx="593271" cy="1251857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C00000"/>
                </a:solidFill>
              </a:rPr>
              <a:t>&lt;</a:t>
            </a:r>
            <a:endParaRPr lang="en-US" sz="4800" b="1" dirty="0">
              <a:solidFill>
                <a:srgbClr val="C000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772400" y="4724400"/>
            <a:ext cx="593271" cy="1246415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C00000"/>
                </a:solidFill>
              </a:rPr>
              <a:t>&gt;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388677" y="2351314"/>
            <a:ext cx="593271" cy="1230086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C00000"/>
                </a:solidFill>
              </a:rPr>
              <a:t>=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800600" y="4724400"/>
            <a:ext cx="593271" cy="12954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C00000"/>
                </a:solidFill>
              </a:rPr>
              <a:t>&lt;</a:t>
            </a:r>
            <a:endParaRPr lang="en-US" sz="4800" b="1" dirty="0">
              <a:solidFill>
                <a:srgbClr val="C0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283528" y="2351314"/>
            <a:ext cx="593271" cy="1230086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C00000"/>
                </a:solidFill>
              </a:rPr>
              <a:t>&gt;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828800" y="4691743"/>
            <a:ext cx="593271" cy="1251857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C00000"/>
                </a:solidFill>
              </a:rPr>
              <a:t>=</a:t>
            </a:r>
            <a:endParaRPr lang="en-US" sz="4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082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908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48</Words>
  <Application>Microsoft Office PowerPoint</Application>
  <PresentationFormat>On-screen Show (4:3)</PresentationFormat>
  <Paragraphs>25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Arial-Rounded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sic</dc:creator>
  <cp:lastModifiedBy>Ngoc Yen</cp:lastModifiedBy>
  <cp:revision>32</cp:revision>
  <dcterms:created xsi:type="dcterms:W3CDTF">2006-08-16T00:00:00Z</dcterms:created>
  <dcterms:modified xsi:type="dcterms:W3CDTF">2020-12-23T11:46:40Z</dcterms:modified>
</cp:coreProperties>
</file>