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0" r:id="rId6"/>
    <p:sldId id="26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228722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3976" y="427252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979" t="5169" b="430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6400" y="26670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478" t="57049" b="8298"/>
          <a:stretch/>
        </p:blipFill>
        <p:spPr bwMode="auto">
          <a:xfrm>
            <a:off x="13855" y="1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00800" y="16764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276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29718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800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9768" t="14380" r="13411" b="159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57800" y="533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22859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914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95600" y="519545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447800"/>
            <a:ext cx="7239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92036" y="108758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18288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1054" y="148243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0400" y="2438400"/>
            <a:ext cx="9525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77836" y="257001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H="1" flipV="1">
            <a:off x="4343400" y="3429000"/>
            <a:ext cx="228600" cy="42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229100" y="3855026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48300" y="3124200"/>
            <a:ext cx="495300" cy="73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8300" y="36783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7500" y="10875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81800" y="1371600"/>
            <a:ext cx="228600" cy="505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24800" y="1285008"/>
            <a:ext cx="152400" cy="353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48600" y="90747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772400" y="2964874"/>
            <a:ext cx="304800" cy="46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848600" y="330084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8991" y="5390055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4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bưởi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bằng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2" grpId="0" animBg="1"/>
      <p:bldP spid="25" grpId="0" animBg="1"/>
      <p:bldP spid="30" grpId="0" animBg="1"/>
      <p:bldP spid="34" grpId="0" animBg="1"/>
      <p:bldP spid="37" grpId="0" animBg="1"/>
      <p:bldP spid="44" grpId="0" animBg="1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38</Words>
  <Application>Microsoft Office PowerPoint</Application>
  <PresentationFormat>On-screen Show (4:3)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49</cp:revision>
  <dcterms:created xsi:type="dcterms:W3CDTF">2006-08-16T00:00:00Z</dcterms:created>
  <dcterms:modified xsi:type="dcterms:W3CDTF">2020-12-07T11:59:17Z</dcterms:modified>
</cp:coreProperties>
</file>