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93" r:id="rId3"/>
    <p:sldId id="269" r:id="rId4"/>
    <p:sldId id="270" r:id="rId5"/>
    <p:sldId id="271" r:id="rId6"/>
    <p:sldId id="272" r:id="rId7"/>
    <p:sldId id="29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2400" y="41385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42900" y="2188847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Ngọc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RAN LAN PHUONG\Pictures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6045200" cy="6565900"/>
          </a:xfrm>
          <a:prstGeom prst="rect">
            <a:avLst/>
          </a:prstGeom>
          <a:noFill/>
        </p:spPr>
      </p:pic>
      <p:pic>
        <p:nvPicPr>
          <p:cNvPr id="7171" name="Picture 3" descr="C:\Users\TRAN LAN PHUONG\Pictures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066800"/>
            <a:ext cx="2312963" cy="1371600"/>
          </a:xfrm>
          <a:prstGeom prst="rect">
            <a:avLst/>
          </a:prstGeom>
          <a:noFill/>
        </p:spPr>
      </p:pic>
      <p:pic>
        <p:nvPicPr>
          <p:cNvPr id="7172" name="Picture 4" descr="C:\Users\TRAN LAN PHUONG\Pictures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429000"/>
            <a:ext cx="1905000" cy="609600"/>
          </a:xfrm>
          <a:prstGeom prst="rect">
            <a:avLst/>
          </a:prstGeom>
          <a:noFill/>
        </p:spPr>
      </p:pic>
      <p:pic>
        <p:nvPicPr>
          <p:cNvPr id="7173" name="Picture 5" descr="C:\Users\TRAN LAN PHUONG\Pictures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5562600"/>
            <a:ext cx="1676400" cy="549275"/>
          </a:xfrm>
          <a:prstGeom prst="rect">
            <a:avLst/>
          </a:prstGeom>
          <a:noFill/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048000" y="1828800"/>
            <a:ext cx="2673928" cy="2423848"/>
            <a:chOff x="3721916" y="2197852"/>
            <a:chExt cx="3021785" cy="4555081"/>
          </a:xfrm>
        </p:grpSpPr>
        <p:sp>
          <p:nvSpPr>
            <p:cNvPr id="8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3900055" y="2761992"/>
              <a:ext cx="2757456" cy="399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lớp 1( năm học 2020-2021)\11- K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2200" cy="685800"/>
          </a:xfrm>
          <a:prstGeom prst="rect">
            <a:avLst/>
          </a:prstGeom>
          <a:noFill/>
        </p:spPr>
      </p:pic>
      <p:pic>
        <p:nvPicPr>
          <p:cNvPr id="8194" name="Picture 2" descr="C:\Users\TRAN LAN PHUONG\Pictures\19.jpg"/>
          <p:cNvPicPr>
            <a:picLocks noChangeAspect="1" noChangeArrowheads="1"/>
          </p:cNvPicPr>
          <p:nvPr/>
        </p:nvPicPr>
        <p:blipFill>
          <a:blip r:embed="rId4" cstate="print"/>
          <a:srcRect b="25000"/>
          <a:stretch>
            <a:fillRect/>
          </a:stretch>
        </p:blipFill>
        <p:spPr bwMode="auto">
          <a:xfrm>
            <a:off x="3048000" y="0"/>
            <a:ext cx="3657600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196" name="Picture 4" descr="C:\Users\TRAN LAN PHUONG\Pictures\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838200"/>
            <a:ext cx="4495800" cy="60198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t="7792" r="16129" b="3896"/>
          <a:stretch>
            <a:fillRect/>
          </a:stretch>
        </p:blipFill>
        <p:spPr bwMode="auto">
          <a:xfrm>
            <a:off x="5867400" y="1143000"/>
            <a:ext cx="2514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7543800" y="1219200"/>
            <a:ext cx="6096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2971800"/>
            <a:ext cx="6096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43800" y="4572000"/>
            <a:ext cx="6096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43800" y="6324600"/>
            <a:ext cx="609600" cy="381000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RAN LAN PHUONG\Pictures\b11-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2362200" cy="1238250"/>
          </a:xfrm>
          <a:prstGeom prst="rect">
            <a:avLst/>
          </a:prstGeom>
          <a:noFill/>
        </p:spPr>
      </p:pic>
      <p:pic>
        <p:nvPicPr>
          <p:cNvPr id="1027" name="Picture 3" descr="C:\Users\TRAN LAN PHUONG\Pictures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57400"/>
            <a:ext cx="7467599" cy="2666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4038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038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352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352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352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396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3352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600" y="396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N LAN PHUONG\Pictures\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50887"/>
            <a:ext cx="8001000" cy="4289425"/>
          </a:xfrm>
          <a:prstGeom prst="rect">
            <a:avLst/>
          </a:prstGeom>
          <a:noFill/>
        </p:spPr>
      </p:pic>
      <p:cxnSp>
        <p:nvCxnSpPr>
          <p:cNvPr id="3" name="Curved Connector 2"/>
          <p:cNvCxnSpPr/>
          <p:nvPr/>
        </p:nvCxnSpPr>
        <p:spPr>
          <a:xfrm rot="16200000" flipH="1">
            <a:off x="2286000" y="2819400"/>
            <a:ext cx="914400" cy="91440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flipV="1">
            <a:off x="2362200" y="2895600"/>
            <a:ext cx="1219200" cy="72136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flipV="1">
            <a:off x="5867400" y="2895600"/>
            <a:ext cx="1219200" cy="72136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6441141" y="2792505"/>
            <a:ext cx="1066800" cy="76200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AN LAN PHUONG\Pictures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381999" cy="6096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495800" y="51054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5745" y="1332425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 CÁC CON CHĂM NGOAN, HỌC GIỎI!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01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64</Words>
  <Application>Microsoft Office PowerPoint</Application>
  <PresentationFormat>On-screen Show (4:3)</PresentationFormat>
  <Paragraphs>26</Paragraphs>
  <Slides>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微软雅黑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Ngoc Yen</cp:lastModifiedBy>
  <cp:revision>77</cp:revision>
  <dcterms:created xsi:type="dcterms:W3CDTF">2020-08-14T12:58:13Z</dcterms:created>
  <dcterms:modified xsi:type="dcterms:W3CDTF">2020-11-22T12:53:06Z</dcterms:modified>
</cp:coreProperties>
</file>