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4" r:id="rId2"/>
    <p:sldId id="257" r:id="rId3"/>
    <p:sldId id="258" r:id="rId4"/>
    <p:sldId id="259" r:id="rId5"/>
    <p:sldId id="281" r:id="rId6"/>
    <p:sldId id="282" r:id="rId7"/>
    <p:sldId id="260" r:id="rId8"/>
    <p:sldId id="261" r:id="rId9"/>
    <p:sldId id="283" r:id="rId10"/>
    <p:sldId id="28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55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0815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7D54-0BC1-419A-A9EC-8120D648FD3C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1143000" y="1500188"/>
            <a:ext cx="6883004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763507" y="1191817"/>
            <a:ext cx="5189554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8" rIns="68576" bIns="3428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TRƯỜNG TIỂU HỌC GIA THỤY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3156177" y="2544367"/>
            <a:ext cx="2132756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8" rIns="68576" bIns="3428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MÔN: </a:t>
            </a:r>
            <a:r>
              <a:rPr lang="en-US" altLang="en-US" sz="2700" b="1" dirty="0" smtClean="0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TOÁN</a:t>
            </a:r>
            <a:endParaRPr lang="en-US" altLang="en-US" sz="2700" b="1" dirty="0">
              <a:solidFill>
                <a:srgbClr val="FF0000"/>
              </a:solidFill>
              <a:latin typeface="Arial-SGK-TV"/>
              <a:ea typeface="Arial-SGK-TV"/>
              <a:cs typeface="Arial-SGK-TV"/>
            </a:endParaRP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1790416" y="3750470"/>
            <a:ext cx="4864272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8" rIns="68576" bIns="3428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Giáo viên: Nguyễn Ngọc Yên</a:t>
            </a:r>
          </a:p>
        </p:txBody>
      </p:sp>
    </p:spTree>
    <p:extLst>
      <p:ext uri="{BB962C8B-B14F-4D97-AF65-F5344CB8AC3E}">
        <p14:creationId xmlns:p14="http://schemas.microsoft.com/office/powerpoint/2010/main" val="32186784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95700"/>
            <a:ext cx="68580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/>
          <p:cNvGrpSpPr>
            <a:grpSpLocks/>
          </p:cNvGrpSpPr>
          <p:nvPr/>
        </p:nvGrpSpPr>
        <p:grpSpPr bwMode="auto">
          <a:xfrm>
            <a:off x="2115754" y="1297797"/>
            <a:ext cx="5200650" cy="3157688"/>
            <a:chOff x="3831129" y="1661010"/>
            <a:chExt cx="2978727" cy="5845774"/>
          </a:xfrm>
        </p:grpSpPr>
        <p:sp>
          <p:nvSpPr>
            <p:cNvPr id="7" name="椭圆 6"/>
            <p:cNvSpPr/>
            <p:nvPr/>
          </p:nvSpPr>
          <p:spPr>
            <a:xfrm>
              <a:off x="3831129" y="1661010"/>
              <a:ext cx="2978727" cy="5845774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34822" name="文本框 7"/>
            <p:cNvSpPr txBox="1">
              <a:spLocks noChangeArrowheads="1"/>
            </p:cNvSpPr>
            <p:nvPr/>
          </p:nvSpPr>
          <p:spPr bwMode="auto">
            <a:xfrm>
              <a:off x="3940362" y="2383116"/>
              <a:ext cx="2760261" cy="440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495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Chúc</a:t>
              </a:r>
              <a:r>
                <a:rPr lang="en-US" altLang="zh-CN" sz="495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95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zh-CN" sz="495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altLang="zh-CN" sz="495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altLang="zh-CN" sz="495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95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ngon</a:t>
              </a:r>
              <a:r>
                <a:rPr lang="en-US" altLang="zh-CN" sz="495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495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zh-CN" sz="495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95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giỏi</a:t>
              </a:r>
              <a:r>
                <a:rPr lang="en-US" altLang="zh-CN" sz="495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zh-CN" altLang="en-US" sz="49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019576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095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2400" y="413851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11: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3429000" y="1447800"/>
            <a:ext cx="2673928" cy="1981201"/>
            <a:chOff x="3721916" y="2197852"/>
            <a:chExt cx="3021785" cy="3723225"/>
          </a:xfrm>
        </p:grpSpPr>
        <p:sp>
          <p:nvSpPr>
            <p:cNvPr id="7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lớp 1( năm học 2020-2021)\11- K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2057400" cy="1066800"/>
          </a:xfrm>
          <a:prstGeom prst="rect">
            <a:avLst/>
          </a:prstGeom>
          <a:noFill/>
        </p:spPr>
      </p:pic>
      <p:pic>
        <p:nvPicPr>
          <p:cNvPr id="1029" name="Picture 5" descr="C:\Users\TRAN LAN PHUONG\Pictures\Saved Pictures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295400"/>
            <a:ext cx="7010400" cy="3505200"/>
          </a:xfrm>
          <a:prstGeom prst="rect">
            <a:avLst/>
          </a:prstGeom>
          <a:noFill/>
        </p:spPr>
      </p:pic>
      <p:pic>
        <p:nvPicPr>
          <p:cNvPr id="1030" name="Picture 6" descr="C:\Users\TRAN LAN PHUONG\Pictures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724400"/>
            <a:ext cx="3783013" cy="1493837"/>
          </a:xfrm>
          <a:prstGeom prst="rect">
            <a:avLst/>
          </a:prstGeom>
          <a:noFill/>
        </p:spPr>
      </p:pic>
      <p:pic>
        <p:nvPicPr>
          <p:cNvPr id="1031" name="Picture 7" descr="C:\Users\TRAN LAN PHUONG\Pictures\bài 11-68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4876800"/>
            <a:ext cx="4191000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RAN LAN PHUONG\Pictures\bài 11-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511" y="1524000"/>
            <a:ext cx="8450489" cy="3505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AN LAN PHUONG\Pictures\4.jpg"/>
          <p:cNvPicPr>
            <a:picLocks noChangeAspect="1" noChangeArrowheads="1"/>
          </p:cNvPicPr>
          <p:nvPr/>
        </p:nvPicPr>
        <p:blipFill>
          <a:blip r:embed="rId2"/>
          <a:srcRect l="10276" t="6522" r="52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TRAN LAN PHUONG\Pictures\4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648200"/>
            <a:ext cx="35052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TRAN LAN PHUONG\Pictures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09600"/>
            <a:ext cx="8001000" cy="4604349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3124200" y="3962400"/>
            <a:ext cx="46736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.VnBlack" pitchFamily="34" charset="0"/>
              </a:rPr>
              <a:t>3</a:t>
            </a:r>
            <a:endParaRPr lang="en-US" sz="2800" dirty="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62400" y="3962400"/>
            <a:ext cx="54356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.VnBlack" pitchFamily="34" charset="0"/>
              </a:rPr>
              <a:t>5</a:t>
            </a:r>
            <a:endParaRPr lang="en-US" sz="2800" dirty="0">
              <a:solidFill>
                <a:srgbClr val="FF0000"/>
              </a:solidFill>
              <a:latin typeface=".Vn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RAN LAN PHUONG\Pictures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43000"/>
            <a:ext cx="7772400" cy="387985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2286000" y="3352800"/>
            <a:ext cx="46736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.VnBlack" pitchFamily="34" charset="0"/>
              </a:rPr>
              <a:t>7</a:t>
            </a:r>
            <a:endParaRPr lang="en-US" sz="2800" dirty="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24200" y="3352800"/>
            <a:ext cx="54356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.VnBlack" pitchFamily="34" charset="0"/>
              </a:rPr>
              <a:t>3</a:t>
            </a:r>
            <a:endParaRPr lang="en-US" sz="2800" dirty="0">
              <a:solidFill>
                <a:srgbClr val="FF0000"/>
              </a:solidFill>
              <a:latin typeface=".Vn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RAN LAN PHUONG\Pictures\7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"/>
            <a:ext cx="4648200" cy="6553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34000" y="990600"/>
            <a:ext cx="17526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7 - 2 =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2209800"/>
            <a:ext cx="17526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7-  5 =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3429000"/>
            <a:ext cx="17526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8 - 5 =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4495800"/>
            <a:ext cx="17526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6 - 4 =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86400" y="5587425"/>
            <a:ext cx="1676400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9 - 4 =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9400" y="9906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2158425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9400" y="3453825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5600" y="4520625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5600" y="55626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1478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68</Words>
  <Application>Microsoft Office PowerPoint</Application>
  <PresentationFormat>On-screen Show (4:3)</PresentationFormat>
  <Paragraphs>26</Paragraphs>
  <Slides>10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微软雅黑</vt:lpstr>
      <vt:lpstr>宋体</vt:lpstr>
      <vt:lpstr>.VnBlack</vt:lpstr>
      <vt:lpstr>Arial</vt:lpstr>
      <vt:lpstr>Arial-SGK-TV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Ngoc Yen</cp:lastModifiedBy>
  <cp:revision>77</cp:revision>
  <dcterms:created xsi:type="dcterms:W3CDTF">2020-08-14T12:58:13Z</dcterms:created>
  <dcterms:modified xsi:type="dcterms:W3CDTF">2020-11-15T16:01:16Z</dcterms:modified>
</cp:coreProperties>
</file>