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79" r:id="rId3"/>
    <p:sldId id="285" r:id="rId4"/>
    <p:sldId id="286" r:id="rId5"/>
    <p:sldId id="288" r:id="rId6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85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6" d="100"/>
          <a:sy n="86" d="100"/>
        </p:scale>
        <p:origin x="29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13/09/2020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37: </a:t>
            </a:r>
          </a:p>
          <a:p>
            <a:pPr algn="ctr"/>
            <a:r>
              <a:rPr lang="en-GB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sau rồi cho biết: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các ngày nào đàn thỏ ăn số củ cà rốt bằng nhau?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nào đàn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ăn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27 củ cà rốt?</a:t>
            </a:r>
            <a:endParaRPr lang="vi-V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304800" y="1125415"/>
            <a:ext cx="8651631" cy="402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7450" y="719940"/>
            <a:ext cx="260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5, thứ 6, chủ nhật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6626" y="327678"/>
            <a:ext cx="207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3, thứ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917314" y="4551583"/>
            <a:ext cx="6394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ngày mai là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8" y="124484"/>
            <a:ext cx="2105025" cy="838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48415" y="-1"/>
            <a:ext cx="5458522" cy="5107259"/>
            <a:chOff x="2436542" y="379374"/>
            <a:chExt cx="5012473" cy="4764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542" y="379374"/>
              <a:ext cx="491211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6542" y="2763993"/>
              <a:ext cx="5012473" cy="23795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58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72</Words>
  <Application>Microsoft Office PowerPoint</Application>
  <PresentationFormat>On-screen Show (16:9)</PresentationFormat>
  <Paragraphs>12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57</cp:revision>
  <dcterms:created xsi:type="dcterms:W3CDTF">2017-01-10T13:46:13Z</dcterms:created>
  <dcterms:modified xsi:type="dcterms:W3CDTF">2020-09-13T08:50:58Z</dcterms:modified>
</cp:coreProperties>
</file>