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81" r:id="rId4"/>
    <p:sldId id="282" r:id="rId5"/>
    <p:sldId id="283" r:id="rId6"/>
    <p:sldId id="289" r:id="rId7"/>
    <p:sldId id="284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9"/>
            <p14:sldId id="284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86" d="100"/>
          <a:sy n="86" d="100"/>
        </p:scale>
        <p:origin x="21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13/09/2020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2039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0427" y="250005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36: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28668" r="1450" b="45110"/>
          <a:stretch/>
        </p:blipFill>
        <p:spPr>
          <a:xfrm>
            <a:off x="1257301" y="1364761"/>
            <a:ext cx="6616420" cy="27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63111" r="824" b="8222"/>
          <a:stretch/>
        </p:blipFill>
        <p:spPr>
          <a:xfrm>
            <a:off x="276958" y="1144505"/>
            <a:ext cx="8499988" cy="40462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37499"/>
            <a:ext cx="2851150" cy="1208371"/>
          </a:xfrm>
          <a:prstGeom prst="rect">
            <a:avLst/>
          </a:prstGeom>
        </p:spPr>
      </p:pic>
      <p:sp>
        <p:nvSpPr>
          <p:cNvPr id="6" name="Hình tự do: Hình 2">
            <a:extLst>
              <a:ext uri="{FF2B5EF4-FFF2-40B4-BE49-F238E27FC236}">
                <a16:creationId xmlns:a16="http://schemas.microsoft.com/office/drawing/2014/main" id="{EA8060EE-6E07-430F-9777-208CC91FF45C}"/>
              </a:ext>
            </a:extLst>
          </p:cNvPr>
          <p:cNvSpPr/>
          <p:nvPr/>
        </p:nvSpPr>
        <p:spPr>
          <a:xfrm rot="16937586">
            <a:off x="3922818" y="2987305"/>
            <a:ext cx="616197" cy="1136603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1849517" y="3133573"/>
            <a:ext cx="367903" cy="110695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flipH="1">
            <a:off x="4034791" y="3133573"/>
            <a:ext cx="773914" cy="729768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6630414" y="2918156"/>
            <a:ext cx="399036" cy="94518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r="9192" b="64445"/>
          <a:stretch/>
        </p:blipFill>
        <p:spPr>
          <a:xfrm>
            <a:off x="-1" y="1092800"/>
            <a:ext cx="8856617" cy="411216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6304086">
            <a:off x="5823677" y="3140185"/>
            <a:ext cx="367903" cy="205521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1697545" flipH="1">
            <a:off x="3608933" y="1627683"/>
            <a:ext cx="2524454" cy="253634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t="34286" r="8117" b="38540"/>
          <a:stretch/>
        </p:blipFill>
        <p:spPr>
          <a:xfrm>
            <a:off x="-104503" y="1180918"/>
            <a:ext cx="9575074" cy="380909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6304086">
            <a:off x="4249583" y="2447579"/>
            <a:ext cx="367903" cy="220398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3319081">
            <a:off x="4735175" y="1709098"/>
            <a:ext cx="367903" cy="300720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30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65782" r="8117" b="14159"/>
          <a:stretch/>
        </p:blipFill>
        <p:spPr>
          <a:xfrm>
            <a:off x="2395583" y="1763484"/>
            <a:ext cx="5264331" cy="1992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81295" y="1296491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81295" y="3987659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Mai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1038495" y="4459285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0" y="3941995"/>
            <a:ext cx="973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038495" y="4456592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  <p:bldP spid="15" grpId="0"/>
      <p:bldP spid="15" grpId="1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64</Words>
  <Application>Microsoft Office PowerPoint</Application>
  <PresentationFormat>On-screen Show (16:9)</PresentationFormat>
  <Paragraphs>13</Paragraphs>
  <Slides>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Ngoc Yen</cp:lastModifiedBy>
  <cp:revision>37</cp:revision>
  <dcterms:created xsi:type="dcterms:W3CDTF">2017-01-10T13:46:13Z</dcterms:created>
  <dcterms:modified xsi:type="dcterms:W3CDTF">2020-09-13T08:48:59Z</dcterms:modified>
</cp:coreProperties>
</file>