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>
            <a:off x="1143000" y="290125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GIA THỤY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769919" y="2367191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823197" y="1219200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52400" y="3200400"/>
            <a:ext cx="8915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" name="Hộp Văn bản 3">
            <a:extLst>
              <a:ext uri="{FF2B5EF4-FFF2-40B4-BE49-F238E27FC236}">
                <a16:creationId xmlns:a16="http://schemas.microsoft.com/office/drawing/2014/main" id="{61D90F77-5E6B-470C-85C6-AAF3BE020A04}"/>
              </a:ext>
            </a:extLst>
          </p:cNvPr>
          <p:cNvSpPr txBox="1"/>
          <p:nvPr/>
        </p:nvSpPr>
        <p:spPr>
          <a:xfrm>
            <a:off x="951123" y="4722383"/>
            <a:ext cx="797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Giáo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viên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  <a:r>
              <a:rPr lang="en-US" sz="2800" b="1" dirty="0" err="1" smtClean="0">
                <a:solidFill>
                  <a:schemeClr val="bg1"/>
                </a:solidFill>
              </a:rPr>
              <a:t>Nguyễn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Ngọc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Yên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5022273" y="1066800"/>
            <a:ext cx="3380509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65008" y="41148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52308" y="4491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546101" y="1371600"/>
            <a:ext cx="3263900" cy="277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4824840" y="4108102"/>
            <a:ext cx="383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4953000" y="2438400"/>
            <a:ext cx="2732532" cy="238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1752599" y="2667000"/>
            <a:ext cx="226244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1030701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5507182" y="1119238"/>
            <a:ext cx="3058436" cy="179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1059824" y="1053429"/>
            <a:ext cx="18288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276600" y="1001475"/>
            <a:ext cx="1925782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199" y="3810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3551229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0341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35579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162800" y="3429000"/>
            <a:ext cx="533400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7022545" y="4036597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0" y="4419600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434266" y="2224085"/>
            <a:ext cx="1657769" cy="1426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34266" y="12192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362200" y="2071685"/>
            <a:ext cx="1938843" cy="157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4301043" y="2071685"/>
            <a:ext cx="1649485" cy="159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94" t="25517" r="1718" b="1"/>
          <a:stretch/>
        </p:blipFill>
        <p:spPr bwMode="auto">
          <a:xfrm>
            <a:off x="6324600" y="2237941"/>
            <a:ext cx="2590800" cy="143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78010" y="4012894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143000"/>
            <a:ext cx="870743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2462213"/>
            <a:ext cx="7297737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5800725"/>
            <a:ext cx="8202613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158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Arial-SGK-TV</vt:lpstr>
      <vt:lpstr>Calibri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Ngoc Yen</cp:lastModifiedBy>
  <cp:revision>5</cp:revision>
  <dcterms:created xsi:type="dcterms:W3CDTF">2020-08-24T03:21:28Z</dcterms:created>
  <dcterms:modified xsi:type="dcterms:W3CDTF">2020-12-21T00:55:26Z</dcterms:modified>
</cp:coreProperties>
</file>