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4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7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9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7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0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70B51-EE93-4A35-ADB1-4FB65AE072C2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inh San\Desktop\Giáo án\Hình nền p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199"/>
            <a:ext cx="9144000" cy="686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1143000" y="762000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GIA THỤY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15"/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609600" y="3124200"/>
            <a:ext cx="8001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Hộp Văn bản 3">
            <a:extLst>
              <a:ext uri="{FF2B5EF4-FFF2-40B4-BE49-F238E27FC236}">
                <a16:creationId xmlns:a16="http://schemas.microsoft.com/office/drawing/2014/main" id="{61D90F77-5E6B-470C-85C6-AAF3BE020A04}"/>
              </a:ext>
            </a:extLst>
          </p:cNvPr>
          <p:cNvSpPr txBox="1"/>
          <p:nvPr/>
        </p:nvSpPr>
        <p:spPr>
          <a:xfrm>
            <a:off x="1524000" y="5266719"/>
            <a:ext cx="797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Giáo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viên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  <a:r>
              <a:rPr lang="en-US" sz="2800" b="1" dirty="0" err="1" smtClean="0">
                <a:solidFill>
                  <a:schemeClr val="bg1"/>
                </a:solidFill>
              </a:rPr>
              <a:t>Nguyễn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Ngọc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Yên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71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27" y="1705642"/>
            <a:ext cx="526232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9927" y="141246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190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2362200"/>
            <a:ext cx="38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657600"/>
            <a:ext cx="336115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47200" y="1194088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53000" y="3729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932208" y="4186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40273" y="3267670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5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" y="1949770"/>
            <a:ext cx="6446816" cy="208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286000" y="4254695"/>
            <a:ext cx="3739243" cy="540899"/>
            <a:chOff x="5328557" y="914400"/>
            <a:chExt cx="3739243" cy="540899"/>
          </a:xfrm>
        </p:grpSpPr>
        <p:sp>
          <p:nvSpPr>
            <p:cNvPr id="5" name="TextBox 4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trước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2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80557" y="4941781"/>
            <a:ext cx="3739243" cy="540899"/>
            <a:chOff x="5328557" y="914400"/>
            <a:chExt cx="3739243" cy="540899"/>
          </a:xfrm>
        </p:grpSpPr>
        <p:sp>
          <p:nvSpPr>
            <p:cNvPr id="11" name="TextBox 10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3129643" y="42634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124200" y="49492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  <a:endParaRPr lang="en-US" sz="2500" dirty="0">
              <a:ln w="12700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0" y="5635080"/>
            <a:ext cx="4648200" cy="918120"/>
            <a:chOff x="2286000" y="4800600"/>
            <a:chExt cx="4648200" cy="918120"/>
          </a:xfrm>
        </p:grpSpPr>
        <p:sp>
          <p:nvSpPr>
            <p:cNvPr id="14" name="TextBox 13"/>
            <p:cNvSpPr txBox="1"/>
            <p:nvPr/>
          </p:nvSpPr>
          <p:spPr>
            <a:xfrm>
              <a:off x="2286000" y="4856946"/>
              <a:ext cx="46482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giữa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124200" y="48006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3124200" y="56350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199" y="1298381"/>
            <a:ext cx="2514601" cy="606620"/>
            <a:chOff x="1064255" y="3467099"/>
            <a:chExt cx="3190245" cy="668083"/>
          </a:xfrm>
        </p:grpSpPr>
        <p:sp>
          <p:nvSpPr>
            <p:cNvPr id="22" name="TextBox 21"/>
            <p:cNvSpPr txBox="1"/>
            <p:nvPr/>
          </p:nvSpPr>
          <p:spPr>
            <a:xfrm>
              <a:off x="1828800" y="3468653"/>
              <a:ext cx="24257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Số</a:t>
              </a:r>
              <a:r>
                <a:rPr lang="en-US" sz="3600" dirty="0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?</a:t>
              </a:r>
              <a:endParaRPr lang="en-US" sz="3600" dirty="0"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90563" y="3467099"/>
              <a:ext cx="4537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813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57199" y="2286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16764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21291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00600" y="2586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4" y="914400"/>
            <a:ext cx="3200400" cy="502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600200" y="1981200"/>
            <a:ext cx="835967" cy="835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02433" y="2897833"/>
            <a:ext cx="835967" cy="8359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00200" y="3812233"/>
            <a:ext cx="835967" cy="83596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5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38200" y="2667000"/>
            <a:ext cx="402474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NGHỈ GIẢI LAO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7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6"/>
          <a:stretch/>
        </p:blipFill>
        <p:spPr bwMode="auto">
          <a:xfrm>
            <a:off x="1717987" y="1517073"/>
            <a:ext cx="5943600" cy="415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57199" y="965537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3000" y="813137"/>
            <a:ext cx="7093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số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6758" y="55626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a.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trước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sau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758" y="60960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tất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cả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6758" y="5029200"/>
            <a:ext cx="13482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: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429000" y="3962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133600" y="35052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02212" y="6063826"/>
            <a:ext cx="879788" cy="717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76200" y="64930"/>
            <a:ext cx="1905000" cy="84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23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4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3" t="16476" r="13433" b="13522"/>
          <a:stretch/>
        </p:blipFill>
        <p:spPr bwMode="auto">
          <a:xfrm>
            <a:off x="2881743" y="2255311"/>
            <a:ext cx="3388867" cy="2088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02624" y="1143000"/>
            <a:ext cx="602625" cy="606620"/>
            <a:chOff x="1064255" y="3467099"/>
            <a:chExt cx="764543" cy="668083"/>
          </a:xfrm>
        </p:grpSpPr>
        <p:sp>
          <p:nvSpPr>
            <p:cNvPr id="7" name="Oval 6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288425" y="1143000"/>
            <a:ext cx="755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xếp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dưới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đây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ở: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44196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4872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5329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2819400" y="571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562600" y="2514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24600" y="2264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6144494" y="3657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906494" y="3407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6019800" y="2916942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781800" y="2667000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" name="Oval 19"/>
          <p:cNvSpPr/>
          <p:nvPr/>
        </p:nvSpPr>
        <p:spPr>
          <a:xfrm>
            <a:off x="5029200" y="56388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5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5" grpId="0" animBg="1"/>
      <p:bldP spid="15" grpId="0"/>
      <p:bldP spid="16" grpId="0" animBg="1"/>
      <p:bldP spid="17" grpId="0"/>
      <p:bldP spid="18" grpId="0" animBg="1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201069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226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Arial-SGK-TV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Ngoc Yen</cp:lastModifiedBy>
  <cp:revision>7</cp:revision>
  <dcterms:created xsi:type="dcterms:W3CDTF">2020-08-24T02:15:37Z</dcterms:created>
  <dcterms:modified xsi:type="dcterms:W3CDTF">2020-12-21T00:54:58Z</dcterms:modified>
</cp:coreProperties>
</file>