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75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24185" r="33388" b="21422"/>
          <a:stretch/>
        </p:blipFill>
        <p:spPr bwMode="auto">
          <a:xfrm>
            <a:off x="0" y="3560"/>
            <a:ext cx="9144000" cy="685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441" y="1277034"/>
            <a:ext cx="592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err="1"/>
              <a:t>Chúc</a:t>
            </a:r>
            <a:r>
              <a:rPr lang="en-US" sz="4000" b="1" dirty="0"/>
              <a:t> </a:t>
            </a:r>
            <a:r>
              <a:rPr lang="en-US" sz="4000" b="1" dirty="0" err="1"/>
              <a:t>thầy</a:t>
            </a:r>
            <a:r>
              <a:rPr lang="en-US" sz="4000" b="1" dirty="0"/>
              <a:t> </a:t>
            </a:r>
            <a:r>
              <a:rPr lang="en-US" sz="4000" b="1" dirty="0" err="1"/>
              <a:t>cô</a:t>
            </a:r>
            <a:r>
              <a:rPr lang="en-US" sz="4000" b="1" dirty="0"/>
              <a:t>,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</a:p>
          <a:p>
            <a:pPr algn="ctr"/>
            <a:r>
              <a:rPr lang="en-US" sz="4000" b="1" dirty="0" err="1"/>
              <a:t>gia</a:t>
            </a:r>
            <a:r>
              <a:rPr lang="en-US" sz="4000" b="1" dirty="0"/>
              <a:t> </a:t>
            </a:r>
            <a:r>
              <a:rPr lang="en-US" sz="4000" dirty="0" err="1"/>
              <a:t>đình</a:t>
            </a:r>
            <a:r>
              <a:rPr lang="en-US" sz="4000" b="1" dirty="0"/>
              <a:t> </a:t>
            </a:r>
            <a:r>
              <a:rPr lang="en-US" sz="4000" b="1" dirty="0" err="1"/>
              <a:t>mãi</a:t>
            </a:r>
            <a:r>
              <a:rPr lang="en-US" sz="4000" b="1" dirty="0"/>
              <a:t> </a:t>
            </a:r>
            <a:r>
              <a:rPr lang="en-US" sz="4000" b="1" dirty="0" err="1"/>
              <a:t>mãi</a:t>
            </a:r>
            <a:r>
              <a:rPr lang="en-US" sz="4000" b="1" dirty="0"/>
              <a:t> </a:t>
            </a:r>
          </a:p>
          <a:p>
            <a:pPr algn="ctr"/>
            <a:r>
              <a:rPr lang="en-US" sz="4000" b="1" dirty="0" err="1"/>
              <a:t>hạnh</a:t>
            </a:r>
            <a:r>
              <a:rPr lang="en-US" sz="4000" b="1" dirty="0"/>
              <a:t> </a:t>
            </a:r>
            <a:r>
              <a:rPr lang="en-US" sz="4000" b="1" dirty="0" err="1"/>
              <a:t>phúc</a:t>
            </a:r>
            <a:r>
              <a:rPr lang="en-US" sz="4000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ripple/>
      </p:transition>
    </mc:Choice>
    <mc:Fallback xmlns="">
      <p:transition spd="slow" advTm="664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52400"/>
            <a:ext cx="906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lang="vi-VN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ngoan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búp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bê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  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Phùng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36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Thạch</a:t>
            </a:r>
            <a:endParaRPr lang="vi-VN" sz="36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em ngoan hon bup 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52729"/>
            <a:ext cx="8762999" cy="48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28700" y="1455175"/>
            <a:ext cx="72009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90914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240110"/>
            <a:ext cx="2819400" cy="59809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1" y="5638800"/>
            <a:ext cx="912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2443" r="11140" b="50083"/>
          <a:stretch/>
        </p:blipFill>
        <p:spPr>
          <a:xfrm>
            <a:off x="2590800" y="10693"/>
            <a:ext cx="5257800" cy="2779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50183" r="11140" b="2342"/>
          <a:stretch/>
        </p:blipFill>
        <p:spPr>
          <a:xfrm>
            <a:off x="3916622" y="2867702"/>
            <a:ext cx="5242617" cy="2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906250"/>
            <a:ext cx="8624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71271"/>
            <a:ext cx="91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C01B-6CD3-4372-9D67-5F3546004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9" t="5189" r="4564" b="4008"/>
          <a:stretch/>
        </p:blipFill>
        <p:spPr>
          <a:xfrm>
            <a:off x="152400" y="1774070"/>
            <a:ext cx="8823592" cy="47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77" y="1686342"/>
            <a:ext cx="8746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867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7711D-E371-49FC-A994-BD049A044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" t="2996" r="6070" b="8247"/>
          <a:stretch/>
        </p:blipFill>
        <p:spPr>
          <a:xfrm>
            <a:off x="290945" y="1165123"/>
            <a:ext cx="8561914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24500" y="2133600"/>
            <a:ext cx="8534400" cy="1657529"/>
          </a:xfrm>
          <a:prstGeom prst="wedgeRoundRectCallout">
            <a:avLst>
              <a:gd name="adj1" fmla="val -35010"/>
              <a:gd name="adj2" fmla="val 7702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7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            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" y="4546339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182</Words>
  <Application>Microsoft Office PowerPoint</Application>
  <PresentationFormat>On-screen Show (4:3)</PresentationFormat>
  <Paragraphs>19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HP001 TD 4H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Khám phá</vt:lpstr>
      <vt:lpstr>Khám phá</vt:lpstr>
      <vt:lpstr>PowerPoint Presentation</vt:lpstr>
      <vt:lpstr>Luyện tập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Ngoc Yen</cp:lastModifiedBy>
  <cp:revision>28</cp:revision>
  <dcterms:created xsi:type="dcterms:W3CDTF">2006-08-16T00:00:00Z</dcterms:created>
  <dcterms:modified xsi:type="dcterms:W3CDTF">2020-12-13T14:09:57Z</dcterms:modified>
</cp:coreProperties>
</file>