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gìn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tài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sản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của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lớp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4600" y="5107812"/>
            <a:ext cx="5228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YÊU TRƯỜNG EM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543" y="4089662"/>
            <a:ext cx="885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BCF7C5-4F10-4948-9589-13EA1DD90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37" y="1338017"/>
            <a:ext cx="473392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4419600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sản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sản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7F2518-114C-4A24-9679-63F5A55A4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200"/>
            <a:ext cx="8433271" cy="204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387" y="1288227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E1425-DA1F-41DB-A4C6-7CD7E4D7E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138" y="2576067"/>
            <a:ext cx="6585753" cy="383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3886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90D533-30BE-45A3-AEC7-66918B671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593" y="1143000"/>
            <a:ext cx="4711145" cy="333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8" y="1219200"/>
            <a:ext cx="8283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422606" y="3200400"/>
            <a:ext cx="4416594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12394" y="3704513"/>
            <a:ext cx="44165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609600" y="32004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209800" y="2133600"/>
            <a:ext cx="6172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178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.VnAvant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Ngoc Yen</cp:lastModifiedBy>
  <cp:revision>23</cp:revision>
  <dcterms:created xsi:type="dcterms:W3CDTF">2006-08-16T00:00:00Z</dcterms:created>
  <dcterms:modified xsi:type="dcterms:W3CDTF">2020-12-07T11:33:18Z</dcterms:modified>
</cp:coreProperties>
</file>