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trật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tự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trong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trường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lớp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15240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“NGHE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GIẢNG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BÀI”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61725" y="4909435"/>
            <a:ext cx="48205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0E27C7-3B29-454D-86A5-31BD5F755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299" y="1521202"/>
            <a:ext cx="6597402" cy="327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749" y="4697721"/>
            <a:ext cx="7638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trật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trong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trường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lớp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A385FC-AC4A-442B-9E00-4FEE96BE9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140" y="1575504"/>
            <a:ext cx="5495718" cy="308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0927" y="1600200"/>
            <a:ext cx="91877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1EDCC9-901D-4EEF-A4BC-E06CBD65D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65" y="2642175"/>
            <a:ext cx="8877300" cy="261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769" y="1629974"/>
            <a:ext cx="77620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4D74B-AD4C-416B-996B-5BB97D2E92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99" y="2728120"/>
            <a:ext cx="7188802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6019" y="1259320"/>
            <a:ext cx="86393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607351" y="3124200"/>
            <a:ext cx="4343400" cy="2085444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88173" y="3628313"/>
            <a:ext cx="425629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743200" y="2562225"/>
            <a:ext cx="4495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142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.VnAvant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Ngoc Yen</cp:lastModifiedBy>
  <cp:revision>20</cp:revision>
  <dcterms:created xsi:type="dcterms:W3CDTF">2006-08-16T00:00:00Z</dcterms:created>
  <dcterms:modified xsi:type="dcterms:W3CDTF">2020-12-01T12:13:52Z</dcterms:modified>
</cp:coreProperties>
</file>