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84" r:id="rId5"/>
    <p:sldId id="275" r:id="rId6"/>
    <p:sldId id="260" r:id="rId7"/>
    <p:sldId id="278" r:id="rId8"/>
    <p:sldId id="276" r:id="rId9"/>
    <p:sldId id="263" r:id="rId10"/>
    <p:sldId id="268" r:id="rId11"/>
    <p:sldId id="280" r:id="rId12"/>
    <p:sldId id="281" r:id="rId13"/>
    <p:sldId id="272" r:id="rId14"/>
    <p:sldId id="283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1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ban%20&#273;&#234;m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esktop\05514c8b1102643f6f5450014c29ca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3883" y="6211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51a619cb595df83da1160f18ea57b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38" y="-33338"/>
            <a:ext cx="10582276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828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69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685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n đê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36786"/>
            <a:ext cx="8839200" cy="66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c355d2109408998e0d4a0ea77f0bdc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347663"/>
            <a:ext cx="10972800" cy="75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sao 1 + 1 =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36286"/>
            <a:ext cx="1074058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5217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Thảo luận nhóm 4: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89262"/>
              </p:ext>
            </p:extLst>
          </p:nvPr>
        </p:nvGraphicFramePr>
        <p:xfrm>
          <a:off x="0" y="1583184"/>
          <a:ext cx="9144000" cy="527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</a:t>
                      </a:r>
                      <a:endParaRPr lang="en-US" dirty="0"/>
                    </a:p>
                  </a:txBody>
                  <a:tcPr/>
                </a:tc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đám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gì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………………………………………….</a:t>
                      </a:r>
                      <a:endParaRPr lang="en-US" dirty="0"/>
                    </a:p>
                  </a:txBody>
                  <a:tcPr/>
                </a:tc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nhìn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…………………………………………..</a:t>
                      </a:r>
                      <a:endParaRPr lang="en-US" dirty="0"/>
                    </a:p>
                  </a:txBody>
                  <a:tcPr/>
                </a:tc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gì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……………………………………………..</a:t>
                      </a:r>
                      <a:endParaRPr lang="en-US" dirty="0"/>
                    </a:p>
                  </a:txBody>
                  <a:tcPr/>
                </a:tc>
              </a:tr>
              <a:tr h="97715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nhìn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?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8219" y="77559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54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2954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lánh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3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Desktop\788075d11b7e8ed7bf04471e5178a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581025"/>
            <a:ext cx="10687050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141</Words>
  <Application>Microsoft Office PowerPoint</Application>
  <PresentationFormat>On-screen Show (4:3)</PresentationFormat>
  <Paragraphs>24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2020-08-19T04:16:16Z</dcterms:created>
  <dcterms:modified xsi:type="dcterms:W3CDTF">2020-08-24T07:47:34Z</dcterms:modified>
</cp:coreProperties>
</file>