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335" r:id="rId4"/>
    <p:sldId id="332" r:id="rId5"/>
    <p:sldId id="333" r:id="rId6"/>
    <p:sldId id="334" r:id="rId7"/>
    <p:sldId id="322" r:id="rId8"/>
    <p:sldId id="323" r:id="rId9"/>
    <p:sldId id="324" r:id="rId10"/>
    <p:sldId id="321" r:id="rId11"/>
    <p:sldId id="325" r:id="rId12"/>
    <p:sldId id="328" r:id="rId13"/>
    <p:sldId id="329" r:id="rId14"/>
    <p:sldId id="330" r:id="rId15"/>
    <p:sldId id="33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>
      <p:cViewPr varScale="1">
        <p:scale>
          <a:sx n="75" d="100"/>
          <a:sy n="75" d="100"/>
        </p:scale>
        <p:origin x="10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E4027-BB23-4383-B891-6376DDD2CC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21/04/2021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21/04/2021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4/21/2021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21/04/2021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21/04/2021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21/04/2021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21/04/2021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21/04/2021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21/04/2021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038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4.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2703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7525" y="1129844"/>
            <a:ext cx="7238999" cy="1405354"/>
            <a:chOff x="397525" y="1129844"/>
            <a:chExt cx="7238999" cy="1405354"/>
          </a:xfrm>
        </p:grpSpPr>
        <p:sp>
          <p:nvSpPr>
            <p:cNvPr id="12" name="Right Arrow 11"/>
            <p:cNvSpPr/>
            <p:nvPr/>
          </p:nvSpPr>
          <p:spPr>
            <a:xfrm>
              <a:off x="397525" y="1129844"/>
              <a:ext cx="7238999" cy="140535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186" y="1491208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băng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53519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2914710"/>
            <a:ext cx="5791200" cy="1123890"/>
            <a:chOff x="381000" y="2914710"/>
            <a:chExt cx="5791200" cy="112389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" y="2914710"/>
              <a:ext cx="5791200" cy="112389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" y="3253264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253" y="4308395"/>
            <a:ext cx="74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0464" y="4724400"/>
            <a:ext cx="7936736" cy="795993"/>
            <a:chOff x="140464" y="4724400"/>
            <a:chExt cx="7936736" cy="795993"/>
          </a:xfrm>
        </p:grpSpPr>
        <p:sp>
          <p:nvSpPr>
            <p:cNvPr id="22" name="Rounded Rectangle 21"/>
            <p:cNvSpPr/>
            <p:nvPr/>
          </p:nvSpPr>
          <p:spPr>
            <a:xfrm>
              <a:off x="140464" y="4724400"/>
              <a:ext cx="7936736" cy="7959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525" y="4984403"/>
              <a:ext cx="747953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5.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99769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1120" y="23860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7108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248" y="34758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9511" y="41752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684" y="53138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66581" y="31084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64814" y="35452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14799" y="45498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35506" y="49123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8110" y="53238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048" y="23447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6.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40" y="1686560"/>
            <a:ext cx="7188835" cy="29051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355" y="685800"/>
            <a:ext cx="5852160" cy="586930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890" y="396240"/>
            <a:ext cx="6815455" cy="610044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63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3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8915400" cy="65071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"/>
            <a:ext cx="9982200" cy="6858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3276600" y="1828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667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51816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0</TotalTime>
  <Words>228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Segoe UI</vt:lpstr>
      <vt:lpstr>黑体</vt:lpstr>
      <vt:lpstr>Times New Roman</vt:lpstr>
      <vt:lpstr>VNI-Times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Học thuộc lòng hai khổ thơ cuối</vt:lpstr>
      <vt:lpstr>6. Trao đổi: Lớn lên em thích làm nghề gì? Vì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 Yen</cp:lastModifiedBy>
  <cp:revision>336</cp:revision>
  <cp:lastPrinted>2113-01-01T00:00:00Z</cp:lastPrinted>
  <dcterms:created xsi:type="dcterms:W3CDTF">2113-01-01T00:00:00Z</dcterms:created>
  <dcterms:modified xsi:type="dcterms:W3CDTF">2021-04-21T15:28:41Z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