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4"/>
  </p:notesMasterIdLst>
  <p:sldIdLst>
    <p:sldId id="265" r:id="rId4"/>
    <p:sldId id="256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0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0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21/04/2021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21/04/2021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21/04/2021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21/04/2021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21/04/2021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21/04/2021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21/04/2021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789E-8A19-4631-9C97-68CDEC39C9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21/04/2021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41527"/>
            <a:ext cx="12123456" cy="171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1852510"/>
            <a:ext cx="12123456" cy="413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67" y="0"/>
            <a:ext cx="857143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78" y="452927"/>
            <a:ext cx="11003422" cy="5724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Con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0"/>
            <a:ext cx="992166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6" y="839794"/>
            <a:ext cx="10783190" cy="438168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022" y="726393"/>
            <a:ext cx="6622279" cy="553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ả</a:t>
            </a: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ghỉ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8763"/>
            <a:ext cx="105156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Widescreen</PresentationFormat>
  <Paragraphs>17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等线</vt:lpstr>
      <vt:lpstr>Segoe UI</vt:lpstr>
      <vt:lpstr>黑体</vt:lpstr>
      <vt:lpstr>Times New Roman</vt:lpstr>
      <vt:lpstr>Wingdings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 Yen</cp:lastModifiedBy>
  <cp:revision>7</cp:revision>
  <dcterms:created xsi:type="dcterms:W3CDTF">2020-08-20T08:54:00Z</dcterms:created>
  <dcterms:modified xsi:type="dcterms:W3CDTF">2021-04-21T15:23:28Z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