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5" r:id="rId7"/>
    <p:sldId id="288" r:id="rId8"/>
    <p:sldId id="290" r:id="rId9"/>
    <p:sldId id="289" r:id="rId10"/>
    <p:sldId id="286" r:id="rId11"/>
    <p:sldId id="261" r:id="rId12"/>
    <p:sldId id="264" r:id="rId13"/>
    <p:sldId id="295" r:id="rId14"/>
    <p:sldId id="291" r:id="rId15"/>
    <p:sldId id="292" r:id="rId16"/>
    <p:sldId id="293" r:id="rId17"/>
    <p:sldId id="294" r:id="rId18"/>
    <p:sldId id="296" r:id="rId19"/>
    <p:sldId id="299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84250" y="3105835"/>
            <a:ext cx="717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</a:rPr>
              <a:t>Giáo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viên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Nguyễn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Ngọc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Yên</a:t>
            </a:r>
            <a:r>
              <a:rPr lang="en-US" altLang="en-US" sz="3600" b="1" dirty="0" smtClean="0">
                <a:solidFill>
                  <a:srgbClr val="7030A0"/>
                </a:solidFill>
              </a:rPr>
              <a:t> 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cùng vần  với nhau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72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170" y="329565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0595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7190" y="374945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7003" y="2441466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5230" y="4994017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976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98573" y="3305175"/>
            <a:ext cx="712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444" y="5003542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98792" y="54131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981200"/>
            <a:ext cx="786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556" y="198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54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522" y="291021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1487" y="2066925"/>
            <a:ext cx="5486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2521059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1015" y="2943225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9602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887" y="2051268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5267" y="2527518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732" y="2946618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757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2225" y="206079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522" y="2060793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1496" y="24860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5305" y="2952750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764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171" y="2086629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5359" y="249620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0956" y="29527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8762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6256" y="1976211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326" y="2064186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9485" y="250507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6218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25" y="2038350"/>
            <a:ext cx="8229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4868" y="2921109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8663" y="2495550"/>
            <a:ext cx="164592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726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4300" y="2054661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947" y="251153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636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7277" y="188934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3396" y="21050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4328" y="29432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891" y="33528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940" y="20669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0962" y="3346668"/>
            <a:ext cx="99752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4809" y="2902059"/>
            <a:ext cx="11996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9237" y="2482959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3707" y="2054661"/>
            <a:ext cx="85194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475" y="2466975"/>
            <a:ext cx="14726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6873" y="1860768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0065" y="20669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629" y="2930634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0714" y="3390900"/>
            <a:ext cx="11339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7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a. Tranh vẽ những vật gì?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b. Nhờ đâu mà những vật đó có thể chuyển động?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òm lá xanh xanh – LỤC L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ắm những vòm cây đẹp như cổ tích ở Hà Nội - Báo An Ninh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325" y="607695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440</Words>
  <Application>Microsoft Office PowerPoint</Application>
  <PresentationFormat>On-screen Show (4:3)</PresentationFormat>
  <Paragraphs>97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Ngoc Yen</cp:lastModifiedBy>
  <cp:revision>91</cp:revision>
  <dcterms:created xsi:type="dcterms:W3CDTF">2006-08-16T00:00:00Z</dcterms:created>
  <dcterms:modified xsi:type="dcterms:W3CDTF">2021-01-11T07:23:54Z</dcterms:modified>
</cp:coreProperties>
</file>