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9" r:id="rId13"/>
    <p:sldId id="270" r:id="rId14"/>
    <p:sldId id="278" r:id="rId15"/>
    <p:sldId id="271" r:id="rId16"/>
    <p:sldId id="268" r:id="rId17"/>
    <p:sldId id="272" r:id="rId18"/>
    <p:sldId id="273" r:id="rId19"/>
    <p:sldId id="274" r:id="rId20"/>
    <p:sldId id="276" r:id="rId21"/>
    <p:sldId id="275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BCB73-D942-4DCC-B6C8-ABA7662E993A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BCB73-D942-4DCC-B6C8-ABA7662E993A}" type="datetimeFigureOut">
              <a:rPr lang="en-US" smtClean="0"/>
              <a:pPr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509A4-A27B-4D22-ACB9-BF79DAF21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ai%20day%20on%20line%201\TUAN%2021%20PHONG%20D&#7882;CH\Tap%20vi&#234;t%20on%20t&#226;p\b&#224;i%2089%20I&#202;P%20-%20LI&#7870;P%20-%20&#431;&#7898;P%20-%20M&#431;&#7898;P\GHi%20&#226;m%20tap%20viet\VIET%20VO.m4a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\Desktop\Ti&#7871;ng%20Vi&#7879;t\b&#224;i%2078%20u&#226;n%20-%20u&#226;t\B&#233;%20Kho&#7867;%20B&#233;%20Ngoan%20-%20Nguy&#7879;t%20H&#7857;ng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ee16933ee8154ecc3025b99153a44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2133600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78: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1752600" y="4318678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Nguyễn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Ngọc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6038"/>
            <a:ext cx="4572000" cy="868362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1354" y="990600"/>
            <a:ext cx="1578246" cy="685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x</a:t>
            </a:r>
            <a:endParaRPr lang="en-US" sz="7000" dirty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990600"/>
            <a:ext cx="1752600" cy="685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077" y="1676400"/>
            <a:ext cx="2127930" cy="685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9718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chuẩn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huất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3048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huân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uật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48200" y="3048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khuân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huật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0" y="3048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tuần</a:t>
            </a:r>
            <a:r>
              <a:rPr lang="en-US" sz="72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xuất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4724400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tuần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   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mùa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xuân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    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võ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thuật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b8be8f46358da847124aeafb05bc5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2773362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rgbClr val="C00000"/>
                </a:solidFill>
              </a:rPr>
              <a:t>Nghỉ</a:t>
            </a:r>
            <a:r>
              <a:rPr lang="en-US" sz="8000" dirty="0" smtClean="0">
                <a:solidFill>
                  <a:srgbClr val="C00000"/>
                </a:solidFill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</a:rPr>
              <a:t>giải</a:t>
            </a:r>
            <a:r>
              <a:rPr lang="en-US" sz="8000" dirty="0" smtClean="0">
                <a:solidFill>
                  <a:srgbClr val="C00000"/>
                </a:solidFill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</a:rPr>
              <a:t>lao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42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457200"/>
            <a:ext cx="57499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Luyện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viết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vở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913" y="0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53225" y="4467226"/>
            <a:ext cx="273208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630488" y="2170113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T V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324120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ài 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b8be8f46358da847124aeafb05bc5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19800" cy="2773362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rgbClr val="C00000"/>
                </a:solidFill>
              </a:rPr>
              <a:t>Nghỉ</a:t>
            </a:r>
            <a:r>
              <a:rPr lang="en-US" sz="8000" dirty="0" smtClean="0">
                <a:solidFill>
                  <a:srgbClr val="C00000"/>
                </a:solidFill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</a:rPr>
              <a:t>giải</a:t>
            </a:r>
            <a:r>
              <a:rPr lang="en-US" sz="8000" dirty="0" smtClean="0">
                <a:solidFill>
                  <a:srgbClr val="C00000"/>
                </a:solidFill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</a:rPr>
              <a:t>lao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é Khoẻ Bé Ngoan - Nguyệt Hằn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62400"/>
            <a:ext cx="9144000" cy="25908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Tết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đào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quất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đào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chi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chít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lộc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non,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phớt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e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ấp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quất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xum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xuê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óng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: “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đem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”.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 descr="e17dc7c0878e78d021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962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426F2D-D81D-4EC5-87F9-74036207D2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4551"/>
            <a:ext cx="2057400" cy="736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3400" y="42672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5" name="Title 1"/>
          <p:cNvSpPr txBox="1">
            <a:spLocks noGrp="1"/>
          </p:cNvSpPr>
          <p:nvPr>
            <p:ph idx="1"/>
          </p:nvPr>
        </p:nvSpPr>
        <p:spPr>
          <a:xfrm>
            <a:off x="228600" y="1341437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Gần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Tết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bố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chợ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mua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q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uất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Cành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chi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chít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lộc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non,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những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nụ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phớt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hồng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đang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ấp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nở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Cây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q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uất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xuê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quả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óng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Mẹ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nhìn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bố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nói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: “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Hai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bố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con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đem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mùa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xuân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về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rồi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đấy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”.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nhà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cùng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vui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đón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xuân</a:t>
            </a:r>
            <a:r>
              <a:rPr lang="en-US" dirty="0" smtClean="0">
                <a:latin typeface="Arial-SGK-TV" pitchFamily="2" charset="0"/>
                <a:ea typeface="+mj-ea"/>
                <a:cs typeface="Arial-SGK-TV" pitchFamily="2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8200" y="1295400"/>
            <a:ext cx="3048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1038285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	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Tết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chợ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đào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quất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Cành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đào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chi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chít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lộc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non,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nụ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phớt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e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ấp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Cây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quất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xum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xuê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quả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óng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: “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Hai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đem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đấy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”.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Cả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latin typeface="Arial-SGK-TV" pitchFamily="2" charset="0"/>
                <a:cs typeface="Arial-SGK-TV" pitchFamily="2" charset="0"/>
              </a:rPr>
              <a:t>xuân</a:t>
            </a:r>
            <a:r>
              <a:rPr lang="en-US" sz="3200" dirty="0" smtClean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0" name="Oval 9"/>
          <p:cNvSpPr/>
          <p:nvPr/>
        </p:nvSpPr>
        <p:spPr>
          <a:xfrm>
            <a:off x="1066800" y="1676400"/>
            <a:ext cx="3048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4572000" y="2514600"/>
            <a:ext cx="3048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905000" y="3276600"/>
            <a:ext cx="3048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248400" y="3962400"/>
            <a:ext cx="304800" cy="381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8" grpId="0"/>
      <p:bldP spid="8" grpId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Tết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Content Placeholder 4" descr="76732bdb6b9594cbcd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44000" cy="52578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09257" cy="1262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200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6038"/>
            <a:ext cx="4572000" cy="868362"/>
          </a:xfrm>
        </p:spPr>
        <p:txBody>
          <a:bodyPr>
            <a:normAutofit fontScale="90000"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uât</a:t>
            </a:r>
            <a:endParaRPr lang="en-US" sz="5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1354" y="990600"/>
            <a:ext cx="1578246" cy="685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x</a:t>
            </a:r>
            <a:endParaRPr lang="en-US" sz="7000" dirty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990600"/>
            <a:ext cx="1752600" cy="685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077" y="1676400"/>
            <a:ext cx="2127930" cy="6858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9718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chuẩn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huất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3048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huân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uật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48200" y="3048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khuân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huật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0" y="3048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tuần</a:t>
            </a:r>
            <a:r>
              <a:rPr lang="en-US" sz="72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xuất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4724400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tuần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   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mùa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xuân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    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võ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thuật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1373944"/>
            <a:ext cx="8839200" cy="441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Gần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Tết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mua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quất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chi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chít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lộc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non,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nụ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phớt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hồng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e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ấp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nở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quất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xuê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quả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óng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Mẹ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: “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bố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mùa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đấy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”.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đón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xuân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nh-nen-slide-thuyet-trinh-dep-29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Củng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cố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dặn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dò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Tìm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tiếng</a:t>
            </a:r>
            <a:r>
              <a:rPr lang="en-US" sz="4400" dirty="0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từ</a:t>
            </a:r>
            <a:r>
              <a:rPr lang="en-US" sz="4400" dirty="0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chứa</a:t>
            </a:r>
            <a:r>
              <a:rPr lang="en-US" sz="4400" dirty="0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vần</a:t>
            </a:r>
            <a:r>
              <a:rPr lang="en-US" sz="4400" dirty="0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uân</a:t>
            </a:r>
            <a:r>
              <a:rPr lang="en-US" sz="4400" dirty="0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 - </a:t>
            </a:r>
            <a:r>
              <a:rPr lang="en-US" sz="4400" dirty="0" err="1" smtClean="0">
                <a:solidFill>
                  <a:srgbClr val="C00000"/>
                </a:solidFill>
                <a:latin typeface="Arial-SGK-TV" pitchFamily="2" charset="0"/>
                <a:ea typeface="+mj-ea"/>
                <a:cs typeface="Arial-SGK-TV" pitchFamily="2" charset="0"/>
              </a:rPr>
              <a:t>uât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5562600" cy="1447800"/>
          </a:xfrm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oai</a:t>
            </a:r>
            <a:r>
              <a:rPr lang="en-US" sz="60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uê</a:t>
            </a:r>
            <a:r>
              <a:rPr lang="en-US" sz="60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uy</a:t>
            </a:r>
            <a:r>
              <a:rPr lang="en-US" sz="60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</a:t>
            </a:r>
            <a:endParaRPr lang="en-US" sz="6000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2743200"/>
            <a:ext cx="2209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khoai</a:t>
            </a:r>
            <a:endParaRPr lang="en-US" sz="40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huệ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huy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71800" y="2590800"/>
            <a:ext cx="2895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ngoái</a:t>
            </a:r>
            <a:endParaRPr lang="en-US" sz="40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thuế</a:t>
            </a:r>
            <a:endParaRPr lang="en-US" sz="40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lũy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00800" y="2743200"/>
            <a:ext cx="2819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ngoại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uế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thủy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04800" y="44958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hoai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sọ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67000" y="45720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v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ạn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tuế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05400" y="4495800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àu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thủy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3a4f61ab654490a1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52400" y="5257800"/>
            <a:ext cx="93726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Chúng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xem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chương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trình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nghệ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th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uật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chào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828800" y="56388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667000" y="56388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086600" y="5638800"/>
            <a:ext cx="1524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6038"/>
            <a:ext cx="4953000" cy="1249362"/>
          </a:xfrm>
        </p:spPr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r>
              <a:rPr lang="en-US" sz="7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en-US" sz="7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uât</a:t>
            </a:r>
            <a:endParaRPr lang="en-US" sz="7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3418" y="1143000"/>
            <a:ext cx="2058582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x</a:t>
            </a:r>
            <a:endParaRPr lang="en-US" sz="7000" dirty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143000"/>
            <a:ext cx="2286000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076" y="2133600"/>
            <a:ext cx="2775561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x</a:t>
            </a:r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429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chuẩn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huất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384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huân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uật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244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khuân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huật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342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tuần</a:t>
            </a:r>
            <a:r>
              <a:rPr lang="en-US" sz="72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xuất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5257800"/>
            <a:ext cx="2819400" cy="11430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48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uần</a:t>
            </a:r>
            <a:r>
              <a:rPr lang="en-US" sz="4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 smtClean="0">
                <a:latin typeface="Arial-SGK-TV" pitchFamily="2" charset="0"/>
                <a:cs typeface="Arial-SGK-TV" pitchFamily="2" charset="0"/>
              </a:rPr>
              <a:t>tra</a:t>
            </a:r>
            <a:endParaRPr lang="en-US" sz="4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 descr="tuần 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81000"/>
            <a:ext cx="7924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257800"/>
            <a:ext cx="3962400" cy="1143000"/>
          </a:xfrm>
        </p:spPr>
        <p:txBody>
          <a:bodyPr/>
          <a:lstStyle/>
          <a:p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x</a:t>
            </a:r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uân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 descr="mùa xuâ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7772400" cy="5176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334000"/>
            <a:ext cx="2743200" cy="1143000"/>
          </a:xfrm>
        </p:spPr>
        <p:txBody>
          <a:bodyPr/>
          <a:lstStyle/>
          <a:p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võ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th</a:t>
            </a:r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uật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 descr="võ thuậ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80772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181600"/>
            <a:ext cx="2209800" cy="1143000"/>
          </a:xfrm>
        </p:spPr>
        <p:txBody>
          <a:bodyPr/>
          <a:lstStyle/>
          <a:p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t</a:t>
            </a:r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uần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tra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5257800"/>
            <a:ext cx="3581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mùa x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uân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91200" y="5334000"/>
            <a:ext cx="2743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võ th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uật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pic>
        <p:nvPicPr>
          <p:cNvPr id="6" name="Picture 5" descr="tuần 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57400"/>
            <a:ext cx="2514600" cy="3200400"/>
          </a:xfrm>
          <a:prstGeom prst="rect">
            <a:avLst/>
          </a:prstGeom>
        </p:spPr>
      </p:pic>
      <p:pic>
        <p:nvPicPr>
          <p:cNvPr id="7" name="Picture 6" descr="mùa xuâ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111264" y="2057400"/>
            <a:ext cx="2375136" cy="3200400"/>
          </a:xfrm>
          <a:prstGeom prst="rect">
            <a:avLst/>
          </a:prstGeom>
        </p:spPr>
      </p:pic>
      <p:pic>
        <p:nvPicPr>
          <p:cNvPr id="8" name="Picture 7" descr="võ thuậ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2057400"/>
            <a:ext cx="29718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137</Words>
  <Application>Microsoft Office PowerPoint</Application>
  <PresentationFormat>On-screen Show (4:3)</PresentationFormat>
  <Paragraphs>75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.VnCooperH</vt:lpstr>
      <vt:lpstr>Arial</vt:lpstr>
      <vt:lpstr>Arial-SGK-TV</vt:lpstr>
      <vt:lpstr>Calibri</vt:lpstr>
      <vt:lpstr>Times New Roman</vt:lpstr>
      <vt:lpstr>Office Theme</vt:lpstr>
      <vt:lpstr>Bài 78: uân - uât</vt:lpstr>
      <vt:lpstr>PowerPoint Presentation</vt:lpstr>
      <vt:lpstr>oai    uê    uy   </vt:lpstr>
      <vt:lpstr>PowerPoint Presentation</vt:lpstr>
      <vt:lpstr>uân      uât</vt:lpstr>
      <vt:lpstr>tuần tra</vt:lpstr>
      <vt:lpstr>mùa xuân</vt:lpstr>
      <vt:lpstr>võ thuật</vt:lpstr>
      <vt:lpstr>tuần tra</vt:lpstr>
      <vt:lpstr>uân      uât</vt:lpstr>
      <vt:lpstr>Nghỉ giải lao</vt:lpstr>
      <vt:lpstr>PowerPoint Presentation</vt:lpstr>
      <vt:lpstr>PowerPoint Presentation</vt:lpstr>
      <vt:lpstr>PowerPoint Presentation</vt:lpstr>
      <vt:lpstr>Nghỉ giải lao</vt:lpstr>
      <vt:lpstr>PowerPoint Presentation</vt:lpstr>
      <vt:lpstr> Gần Tết, bố và Hà đi chợ mua hoa đào và quất. Cành đào chi chít lộc non, những nụ hoa phớt hồng đang e ấp nở. Cây quất xum xuê, quả vàng óng. Mẹ nhìn bố và Hà nói: “ Hai bố con đem cả mùa xuân về nhà rồi đấy”. Cả nhà cùng vui đón xuân.</vt:lpstr>
      <vt:lpstr>PowerPoint Presentation</vt:lpstr>
      <vt:lpstr>Đón Tết</vt:lpstr>
      <vt:lpstr>uân      uât</vt:lpstr>
      <vt:lpstr>PowerPoint Presentation</vt:lpstr>
      <vt:lpstr>Củng cố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78: uân - uât</dc:title>
  <dc:creator>nga</dc:creator>
  <cp:lastModifiedBy>Ngoc Yen</cp:lastModifiedBy>
  <cp:revision>8</cp:revision>
  <dcterms:created xsi:type="dcterms:W3CDTF">2020-08-23T09:31:59Z</dcterms:created>
  <dcterms:modified xsi:type="dcterms:W3CDTF">2020-12-23T11:40:08Z</dcterms:modified>
</cp:coreProperties>
</file>