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8"/>
  </p:notesMasterIdLst>
  <p:sldIdLst>
    <p:sldId id="390" r:id="rId2"/>
    <p:sldId id="342" r:id="rId3"/>
    <p:sldId id="407" r:id="rId4"/>
    <p:sldId id="421" r:id="rId5"/>
    <p:sldId id="422" r:id="rId6"/>
    <p:sldId id="395" r:id="rId7"/>
    <p:sldId id="400" r:id="rId8"/>
    <p:sldId id="410" r:id="rId9"/>
    <p:sldId id="279" r:id="rId10"/>
    <p:sldId id="412" r:id="rId11"/>
    <p:sldId id="415" r:id="rId12"/>
    <p:sldId id="417" r:id="rId13"/>
    <p:sldId id="418" r:id="rId14"/>
    <p:sldId id="423" r:id="rId15"/>
    <p:sldId id="420" r:id="rId16"/>
    <p:sldId id="3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ên Lý Thị Bích" initials="LLTB" lastIdx="1" clrIdx="0">
    <p:extLst>
      <p:ext uri="{19B8F6BF-5375-455C-9EA6-DF929625EA0E}">
        <p15:presenceInfo xmlns:p15="http://schemas.microsoft.com/office/powerpoint/2012/main" userId="fee13d15effdd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F69C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Kiểu Có chủ đề 2 - Màu chủ đề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</a:t>
            </a:r>
            <a:r>
              <a:rPr lang="vi-VN" sz="2800" b="1" dirty="0" smtClean="0">
                <a:solidFill>
                  <a:schemeClr val="bg1"/>
                </a:solidFill>
              </a:rPr>
              <a:t>HỌC</a:t>
            </a:r>
            <a:r>
              <a:rPr lang="en-US" sz="2800" b="1" smtClean="0">
                <a:solidFill>
                  <a:schemeClr val="bg1"/>
                </a:solidFill>
              </a:rPr>
              <a:t>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571095" y="2529840"/>
            <a:ext cx="9057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75: ÔN TẬP VÀ KỂ CHUYỆN 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917309" y="4709692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2ECD2A4-67C5-416B-A4E9-22432212B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C8CCC77-E3C0-4CDA-AAC2-1588CC559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CCFD1C-CF8F-4B5D-9EAA-8949959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3DC5F499-5622-413F-80E1-5AAC26AF1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" y="0"/>
            <a:ext cx="11943920" cy="6858000"/>
          </a:xfrm>
        </p:spPr>
      </p:pic>
    </p:spTree>
    <p:extLst>
      <p:ext uri="{BB962C8B-B14F-4D97-AF65-F5344CB8AC3E}">
        <p14:creationId xmlns:p14="http://schemas.microsoft.com/office/powerpoint/2010/main" val="26868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5BF44E-C7EE-4404-8D26-1840554B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DD0DC8EA-140B-40F1-903B-3EC974A15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123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1DD564-C3C1-49B4-A89A-F41B807C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A38DD62-9B8C-4572-89C1-4488B7778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DC6EE47-02F7-475F-8CB6-9ECCF123B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2" y="247332"/>
            <a:ext cx="11758926" cy="63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2042F5-6181-4D7E-BC92-644EAB94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F006C108-7294-49B5-AB1A-4F03B806B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" y="111125"/>
            <a:ext cx="12091004" cy="6746875"/>
          </a:xfrm>
        </p:spPr>
      </p:pic>
    </p:spTree>
    <p:extLst>
      <p:ext uri="{BB962C8B-B14F-4D97-AF65-F5344CB8AC3E}">
        <p14:creationId xmlns:p14="http://schemas.microsoft.com/office/powerpoint/2010/main" val="251156454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649354"/>
            <a:ext cx="11503549" cy="7686261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hoà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loa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toả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xoá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khoẻ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loe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loé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xoè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đoá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hoa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xòe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choè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Tết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hoa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khoe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tươi, hoa mai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rộ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Hè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sang, hoa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phượng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bừng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lửa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đỏ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cháy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góc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thu, hương hoa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sữa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nồng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nàn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ngát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thơm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phố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đông, hoa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cải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thảm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bên sông.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hoa, hương hoa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thêm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EDBDD9-19A8-426C-AEE7-A48CE3E2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B170FE1-352E-45DA-AAC0-A1771EF35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316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C8F724-181F-4417-B3C1-99FDB8FF0962}"/>
              </a:ext>
            </a:extLst>
          </p:cNvPr>
          <p:cNvSpPr txBox="1"/>
          <p:nvPr/>
        </p:nvSpPr>
        <p:spPr>
          <a:xfrm>
            <a:off x="6215268" y="4545616"/>
            <a:ext cx="19480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toả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hương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EFD9A81-5831-4FCE-B0AC-A6BF14BAC3AE}"/>
              </a:ext>
            </a:extLst>
          </p:cNvPr>
          <p:cNvSpPr txBox="1"/>
          <p:nvPr/>
        </p:nvSpPr>
        <p:spPr>
          <a:xfrm>
            <a:off x="6553200" y="3618861"/>
            <a:ext cx="20474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hoe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25C4FC8-0EBE-4626-A993-A14B1C3258E8}"/>
              </a:ext>
            </a:extLst>
          </p:cNvPr>
          <p:cNvSpPr txBox="1"/>
          <p:nvPr/>
        </p:nvSpPr>
        <p:spPr>
          <a:xfrm>
            <a:off x="7871791" y="2984493"/>
            <a:ext cx="20474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nụ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hoa</a:t>
            </a:r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22F8740-CD45-4DCC-9A5A-47D1EAA1BF4C}"/>
              </a:ext>
            </a:extLst>
          </p:cNvPr>
          <p:cNvSpPr txBox="1"/>
          <p:nvPr/>
        </p:nvSpPr>
        <p:spPr>
          <a:xfrm>
            <a:off x="8163339" y="2228728"/>
            <a:ext cx="17559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bay </a:t>
            </a:r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lượn</a:t>
            </a:r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0082825-6491-4C66-89BA-7E6F365259FF}"/>
              </a:ext>
            </a:extLst>
          </p:cNvPr>
          <p:cNvSpPr txBox="1"/>
          <p:nvPr/>
        </p:nvSpPr>
        <p:spPr>
          <a:xfrm rot="20979183">
            <a:off x="763211" y="2085862"/>
            <a:ext cx="18985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9F94272-76C8-4F4F-8833-1376DBCBA00A}"/>
              </a:ext>
            </a:extLst>
          </p:cNvPr>
          <p:cNvSpPr txBox="1"/>
          <p:nvPr/>
        </p:nvSpPr>
        <p:spPr>
          <a:xfrm rot="21144495">
            <a:off x="2885934" y="1695264"/>
            <a:ext cx="18985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mơ </a:t>
            </a:r>
            <a:r>
              <a:rPr lang="vi-VN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E2675A9-E96F-4613-BC92-F524F75F6406}"/>
              </a:ext>
            </a:extLst>
          </p:cNvPr>
          <p:cNvSpPr txBox="1"/>
          <p:nvPr/>
        </p:nvSpPr>
        <p:spPr>
          <a:xfrm>
            <a:off x="4846361" y="1712225"/>
            <a:ext cx="21005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vi-VN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èo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1E7D63C-59E7-47EA-BF77-06B38F18F304}"/>
              </a:ext>
            </a:extLst>
          </p:cNvPr>
          <p:cNvSpPr txBox="1"/>
          <p:nvPr/>
        </p:nvSpPr>
        <p:spPr>
          <a:xfrm>
            <a:off x="6946925" y="1730270"/>
            <a:ext cx="127883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vi-VN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cườm</a:t>
            </a: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7F6B11CC-94FC-4C0B-A019-CB003AF8FB20}"/>
              </a:ext>
            </a:extLst>
          </p:cNvPr>
          <p:cNvSpPr/>
          <p:nvPr/>
        </p:nvSpPr>
        <p:spPr>
          <a:xfrm>
            <a:off x="1242394" y="2896827"/>
            <a:ext cx="3896139" cy="4200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      </a:t>
            </a:r>
            <a:r>
              <a:rPr lang="vi-VN" sz="2400" b="1" dirty="0" err="1">
                <a:solidFill>
                  <a:srgbClr val="0000FF"/>
                </a:solidFill>
              </a:rPr>
              <a:t>Buổi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sớm</a:t>
            </a:r>
            <a:endParaRPr lang="vi-VN" sz="2400" b="1" dirty="0">
              <a:solidFill>
                <a:srgbClr val="0000FF"/>
              </a:solidFill>
            </a:endParaRPr>
          </a:p>
          <a:p>
            <a:pPr algn="just"/>
            <a:r>
              <a:rPr lang="vi-VN" sz="2400" b="1" dirty="0" err="1">
                <a:solidFill>
                  <a:srgbClr val="0000FF"/>
                </a:solidFill>
              </a:rPr>
              <a:t>Mặt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trời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tỉnh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giấc</a:t>
            </a:r>
            <a:endParaRPr lang="vi-VN" sz="2400" b="1" dirty="0">
              <a:solidFill>
                <a:srgbClr val="0000FF"/>
              </a:solidFill>
            </a:endParaRPr>
          </a:p>
          <a:p>
            <a:pPr algn="just"/>
            <a:r>
              <a:rPr lang="vi-VN" sz="2400" b="1" dirty="0">
                <a:solidFill>
                  <a:srgbClr val="0000FF"/>
                </a:solidFill>
              </a:rPr>
              <a:t>Hai </a:t>
            </a:r>
            <a:r>
              <a:rPr lang="vi-VN" sz="2400" b="1" dirty="0" err="1">
                <a:solidFill>
                  <a:srgbClr val="0000FF"/>
                </a:solidFill>
              </a:rPr>
              <a:t>má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ửng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hồng</a:t>
            </a:r>
            <a:r>
              <a:rPr lang="vi-VN" sz="2400" b="1" dirty="0">
                <a:solidFill>
                  <a:srgbClr val="0000FF"/>
                </a:solidFill>
              </a:rPr>
              <a:t>, 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</a:rPr>
              <a:t>Tung </a:t>
            </a:r>
            <a:r>
              <a:rPr lang="vi-VN" sz="2400" b="1" dirty="0" err="1">
                <a:solidFill>
                  <a:srgbClr val="0000FF"/>
                </a:solidFill>
              </a:rPr>
              <a:t>đám</a:t>
            </a:r>
            <a:r>
              <a:rPr lang="vi-VN" sz="2400" b="1" dirty="0">
                <a:solidFill>
                  <a:srgbClr val="0000FF"/>
                </a:solidFill>
              </a:rPr>
              <a:t> mây bông 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</a:rPr>
              <a:t>Vươn vai </a:t>
            </a:r>
            <a:r>
              <a:rPr lang="vi-VN" sz="2400" b="1" dirty="0" err="1">
                <a:solidFill>
                  <a:srgbClr val="0000FF"/>
                </a:solidFill>
              </a:rPr>
              <a:t>thức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dậy</a:t>
            </a:r>
            <a:r>
              <a:rPr lang="vi-VN" sz="2400" b="1" dirty="0">
                <a:solidFill>
                  <a:srgbClr val="0000FF"/>
                </a:solidFill>
              </a:rPr>
              <a:t>. </a:t>
            </a:r>
          </a:p>
          <a:p>
            <a:pPr algn="just"/>
            <a:endParaRPr lang="vi-VN" sz="2400" b="1" dirty="0">
              <a:solidFill>
                <a:srgbClr val="0000FF"/>
              </a:solidFill>
            </a:endParaRPr>
          </a:p>
          <a:p>
            <a:pPr algn="just"/>
            <a:r>
              <a:rPr lang="vi-VN" sz="2400" b="1" dirty="0">
                <a:solidFill>
                  <a:srgbClr val="0000FF"/>
                </a:solidFill>
              </a:rPr>
              <a:t>Cô </a:t>
            </a:r>
            <a:r>
              <a:rPr lang="vi-VN" sz="2400" b="1" dirty="0" err="1">
                <a:solidFill>
                  <a:srgbClr val="0000FF"/>
                </a:solidFill>
              </a:rPr>
              <a:t>gió</a:t>
            </a:r>
            <a:r>
              <a:rPr lang="vi-VN" sz="2400" b="1" dirty="0">
                <a:solidFill>
                  <a:srgbClr val="0000FF"/>
                </a:solidFill>
              </a:rPr>
              <a:t> thi </a:t>
            </a:r>
            <a:r>
              <a:rPr lang="vi-VN" sz="2400" b="1" dirty="0" err="1">
                <a:solidFill>
                  <a:srgbClr val="0000FF"/>
                </a:solidFill>
              </a:rPr>
              <a:t>chạy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</a:rPr>
              <a:t>Trong </a:t>
            </a:r>
            <a:r>
              <a:rPr lang="vi-VN" sz="2400" b="1" dirty="0" err="1">
                <a:solidFill>
                  <a:srgbClr val="0000FF"/>
                </a:solidFill>
              </a:rPr>
              <a:t>cánh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rừng</a:t>
            </a:r>
            <a:r>
              <a:rPr lang="vi-VN" sz="2400" b="1" dirty="0">
                <a:solidFill>
                  <a:srgbClr val="0000FF"/>
                </a:solidFill>
              </a:rPr>
              <a:t> xa,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</a:rPr>
              <a:t>Mang </a:t>
            </a:r>
            <a:r>
              <a:rPr lang="vi-VN" sz="2400" b="1" dirty="0" err="1">
                <a:solidFill>
                  <a:srgbClr val="0000FF"/>
                </a:solidFill>
              </a:rPr>
              <a:t>cả</a:t>
            </a:r>
            <a:r>
              <a:rPr lang="vi-VN" sz="2400" b="1" dirty="0">
                <a:solidFill>
                  <a:srgbClr val="0000FF"/>
                </a:solidFill>
              </a:rPr>
              <a:t> hương hoa</a:t>
            </a:r>
          </a:p>
          <a:p>
            <a:pPr algn="just"/>
            <a:r>
              <a:rPr lang="vi-VN" sz="2400" b="1" dirty="0" err="1">
                <a:solidFill>
                  <a:srgbClr val="0000FF"/>
                </a:solidFill>
              </a:rPr>
              <a:t>Ùa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vào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lớp</a:t>
            </a:r>
            <a:r>
              <a:rPr lang="vi-VN" sz="2400" b="1" dirty="0">
                <a:solidFill>
                  <a:srgbClr val="0000FF"/>
                </a:solidFill>
              </a:rPr>
              <a:t> </a:t>
            </a:r>
            <a:r>
              <a:rPr lang="vi-VN" sz="2400" b="1" dirty="0" err="1">
                <a:solidFill>
                  <a:srgbClr val="0000FF"/>
                </a:solidFill>
              </a:rPr>
              <a:t>học</a:t>
            </a:r>
            <a:r>
              <a:rPr lang="vi-VN" sz="2400" b="1" dirty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</a:rPr>
              <a:t>            (</a:t>
            </a:r>
            <a:r>
              <a:rPr lang="vi-VN" sz="2000" dirty="0" err="1">
                <a:solidFill>
                  <a:schemeClr val="tx1"/>
                </a:solidFill>
              </a:rPr>
              <a:t>Hoàng</a:t>
            </a:r>
            <a:r>
              <a:rPr lang="vi-VN" sz="2000" dirty="0">
                <a:solidFill>
                  <a:schemeClr val="tx1"/>
                </a:solidFill>
              </a:rPr>
              <a:t> Minh </a:t>
            </a:r>
            <a:r>
              <a:rPr lang="vi-VN" sz="2000" dirty="0" err="1">
                <a:solidFill>
                  <a:schemeClr val="tx1"/>
                </a:solidFill>
              </a:rPr>
              <a:t>Ngọc</a:t>
            </a:r>
            <a:r>
              <a:rPr lang="vi-VN" sz="20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24" name="Bảng 24">
            <a:extLst>
              <a:ext uri="{FF2B5EF4-FFF2-40B4-BE49-F238E27FC236}">
                <a16:creationId xmlns:a16="http://schemas.microsoft.com/office/drawing/2014/main" id="{FC49E99D-D028-4052-B9FC-2CA9FBC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32262"/>
              </p:ext>
            </p:extLst>
          </p:nvPr>
        </p:nvGraphicFramePr>
        <p:xfrm>
          <a:off x="1513200" y="400504"/>
          <a:ext cx="100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0549072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119346595"/>
                    </a:ext>
                  </a:extLst>
                </a:gridCol>
                <a:gridCol w="1462727">
                  <a:extLst>
                    <a:ext uri="{9D8B030D-6E8A-4147-A177-3AD203B41FA5}">
                      <a16:colId xmlns:a16="http://schemas.microsoft.com/office/drawing/2014/main" val="1825376184"/>
                    </a:ext>
                  </a:extLst>
                </a:gridCol>
                <a:gridCol w="1057273">
                  <a:extLst>
                    <a:ext uri="{9D8B030D-6E8A-4147-A177-3AD203B41FA5}">
                      <a16:colId xmlns:a16="http://schemas.microsoft.com/office/drawing/2014/main" val="31003618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86838100"/>
                    </a:ext>
                  </a:extLst>
                </a:gridCol>
                <a:gridCol w="1518225">
                  <a:extLst>
                    <a:ext uri="{9D8B030D-6E8A-4147-A177-3AD203B41FA5}">
                      <a16:colId xmlns:a16="http://schemas.microsoft.com/office/drawing/2014/main" val="2840592368"/>
                    </a:ext>
                  </a:extLst>
                </a:gridCol>
                <a:gridCol w="1001775">
                  <a:extLst>
                    <a:ext uri="{9D8B030D-6E8A-4147-A177-3AD203B41FA5}">
                      <a16:colId xmlns:a16="http://schemas.microsoft.com/office/drawing/2014/main" val="45675286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69882382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vi-VN" sz="32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ước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lướt</a:t>
                      </a:r>
                      <a:endParaRPr lang="vi-VN" sz="32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gươm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ướp</a:t>
                      </a:r>
                      <a:endParaRPr lang="vi-VN" sz="32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lượn</a:t>
                      </a:r>
                      <a:endParaRPr lang="vi-VN" sz="32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hương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hoa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loe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8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82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9711E089-F7D5-4196-A066-E6AC0DE0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413" y="0"/>
            <a:ext cx="6858000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                             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sớm</a:t>
            </a:r>
            <a:endParaRPr lang="vi-VN" sz="9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tỉnh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giấc</a:t>
            </a:r>
            <a:endParaRPr lang="vi-VN" sz="9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Hai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má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</a:p>
          <a:p>
            <a:pPr algn="just"/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Tung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mây bông </a:t>
            </a:r>
          </a:p>
          <a:p>
            <a:pPr algn="just"/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Vươn vai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endParaRPr lang="vi-VN" sz="9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Cô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thi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chạy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xa,</a:t>
            </a:r>
          </a:p>
          <a:p>
            <a:pPr algn="just"/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Mang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hương hoa</a:t>
            </a:r>
          </a:p>
          <a:p>
            <a:pPr algn="just"/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Ùa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98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9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                         (</a:t>
            </a:r>
            <a:r>
              <a:rPr lang="vi-VN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Hoàng</a:t>
            </a:r>
            <a:r>
              <a:rPr lang="vi-VN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Minh </a:t>
            </a:r>
            <a:r>
              <a:rPr lang="vi-VN" sz="5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Ngọc</a:t>
            </a:r>
            <a:r>
              <a:rPr lang="vi-VN" sz="5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)</a:t>
            </a:r>
            <a:endParaRPr lang="vi-VN" sz="2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E97D967-378D-48BC-9602-838850D4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56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1508DEB-F727-4C51-8B9F-4F8905CC7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" y="1571625"/>
            <a:ext cx="12079386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46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532</TotalTime>
  <Words>248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Arial-SGK-TV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64</cp:revision>
  <dcterms:created xsi:type="dcterms:W3CDTF">2020-08-10T13:50:00Z</dcterms:created>
  <dcterms:modified xsi:type="dcterms:W3CDTF">2020-12-21T00:54:18Z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