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8" r:id="rId4"/>
    <p:sldId id="257" r:id="rId5"/>
    <p:sldId id="391" r:id="rId6"/>
    <p:sldId id="393" r:id="rId7"/>
    <p:sldId id="394" r:id="rId8"/>
    <p:sldId id="395" r:id="rId9"/>
    <p:sldId id="400" r:id="rId10"/>
    <p:sldId id="407" r:id="rId11"/>
    <p:sldId id="279" r:id="rId12"/>
    <p:sldId id="403" r:id="rId13"/>
    <p:sldId id="409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</a:t>
            </a:r>
            <a:r>
              <a:rPr lang="vi-VN" sz="2800" b="1" dirty="0" smtClean="0">
                <a:solidFill>
                  <a:schemeClr val="bg1"/>
                </a:solidFill>
              </a:rPr>
              <a:t>HỌC</a:t>
            </a:r>
            <a:r>
              <a:rPr lang="en-US" sz="2800" b="1" smtClean="0">
                <a:solidFill>
                  <a:schemeClr val="bg1"/>
                </a:solidFill>
              </a:rPr>
              <a:t>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74: oa</a:t>
            </a:r>
            <a:r>
              <a:rPr lang="vi-VN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oe</a:t>
            </a:r>
            <a:endParaRPr lang="vi-VN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917309" y="4709692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2E16418-43BA-416B-A61E-A42A1A579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19"/>
            <a:ext cx="12192000" cy="5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28600" y="3741088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 err="1">
                <a:latin typeface="Arial-SGK-TV" pitchFamily="2" charset="0"/>
                <a:cs typeface="Arial-SGK-TV" pitchFamily="2" charset="0"/>
              </a:rPr>
              <a:t>Tết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hoa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khoe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sắc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tươi, hoa mai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rộ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Hè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sang, hoa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phượng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bừng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lửa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cháy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góc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Cuối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thu, hương hoa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sữa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nàn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ngát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thơm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phố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Cuối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đông, hoa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thảm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bên sông.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sắc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hoa, hương hoa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thêm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2243470" y="4167760"/>
            <a:ext cx="8016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616477D-D039-4AEB-AFB9-B096A2D22C73}"/>
              </a:ext>
            </a:extLst>
          </p:cNvPr>
          <p:cNvCxnSpPr>
            <a:cxnSpLocks/>
          </p:cNvCxnSpPr>
          <p:nvPr/>
        </p:nvCxnSpPr>
        <p:spPr>
          <a:xfrm>
            <a:off x="4088103" y="4167760"/>
            <a:ext cx="10449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D4E5A209-8A74-438B-95CF-D4CA6E964BD8}"/>
              </a:ext>
            </a:extLst>
          </p:cNvPr>
          <p:cNvCxnSpPr>
            <a:cxnSpLocks/>
          </p:cNvCxnSpPr>
          <p:nvPr/>
        </p:nvCxnSpPr>
        <p:spPr>
          <a:xfrm>
            <a:off x="8548275" y="4167760"/>
            <a:ext cx="797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FDAFEE3A-9C64-42C2-9DA0-340FB9B97A9A}"/>
              </a:ext>
            </a:extLst>
          </p:cNvPr>
          <p:cNvCxnSpPr>
            <a:cxnSpLocks/>
          </p:cNvCxnSpPr>
          <p:nvPr/>
        </p:nvCxnSpPr>
        <p:spPr>
          <a:xfrm>
            <a:off x="3817149" y="4681823"/>
            <a:ext cx="829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7451B23-AEF9-4E46-9D5E-6D51B6DF18BC}"/>
              </a:ext>
            </a:extLst>
          </p:cNvPr>
          <p:cNvCxnSpPr>
            <a:cxnSpLocks/>
          </p:cNvCxnSpPr>
          <p:nvPr/>
        </p:nvCxnSpPr>
        <p:spPr>
          <a:xfrm>
            <a:off x="7150287" y="5245703"/>
            <a:ext cx="824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4038A73-9E09-4613-A4CC-C1CFB06729DA}"/>
              </a:ext>
            </a:extLst>
          </p:cNvPr>
          <p:cNvCxnSpPr>
            <a:cxnSpLocks/>
          </p:cNvCxnSpPr>
          <p:nvPr/>
        </p:nvCxnSpPr>
        <p:spPr>
          <a:xfrm>
            <a:off x="8912980" y="5817026"/>
            <a:ext cx="8477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8C614A5A-13A3-4C66-88FD-F34ED0B27BFE}"/>
              </a:ext>
            </a:extLst>
          </p:cNvPr>
          <p:cNvCxnSpPr>
            <a:cxnSpLocks/>
          </p:cNvCxnSpPr>
          <p:nvPr/>
        </p:nvCxnSpPr>
        <p:spPr>
          <a:xfrm>
            <a:off x="354626" y="6858000"/>
            <a:ext cx="751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70B0BFA-EF3B-4D85-B0D1-A723E575BE0E}"/>
              </a:ext>
            </a:extLst>
          </p:cNvPr>
          <p:cNvCxnSpPr>
            <a:cxnSpLocks/>
          </p:cNvCxnSpPr>
          <p:nvPr/>
        </p:nvCxnSpPr>
        <p:spPr>
          <a:xfrm>
            <a:off x="9022997" y="6357113"/>
            <a:ext cx="7376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DCF5869-BC4E-482C-9DBA-44BA84FCD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6" y="167646"/>
            <a:ext cx="8595945" cy="32613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id="{C0D2EB89-DAB8-484A-999D-88D56CA6DD11}"/>
              </a:ext>
            </a:extLst>
          </p:cNvPr>
          <p:cNvSpPr/>
          <p:nvPr/>
        </p:nvSpPr>
        <p:spPr>
          <a:xfrm>
            <a:off x="0" y="26504"/>
            <a:ext cx="12085983" cy="6944139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Tết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hoa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đào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khoe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tươi, hoa mai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nở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rộ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Hè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sang, hoa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phượng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bừng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lửa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đỏ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cháy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rực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góc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Cuối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thu, hương hoa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sữa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nồng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nàn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ngát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thơm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từng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gốc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phố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Cuối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đông, hoa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cải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thảm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rực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rỡ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bên sông.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hoa, hương hoa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thêm cho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</a:t>
            </a:r>
            <a:endParaRPr 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16A69-18B1-41F0-B2CC-52031A218118}"/>
              </a:ext>
            </a:extLst>
          </p:cNvPr>
          <p:cNvSpPr/>
          <p:nvPr/>
        </p:nvSpPr>
        <p:spPr>
          <a:xfrm>
            <a:off x="424069" y="1025385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FA3F8CD-2EF8-4026-B7BD-ABA0FCDDC454}"/>
              </a:ext>
            </a:extLst>
          </p:cNvPr>
          <p:cNvSpPr/>
          <p:nvPr/>
        </p:nvSpPr>
        <p:spPr>
          <a:xfrm>
            <a:off x="4552121" y="1866898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3426B95-C97E-4748-8FED-33F93789FFE5}"/>
              </a:ext>
            </a:extLst>
          </p:cNvPr>
          <p:cNvSpPr/>
          <p:nvPr/>
        </p:nvSpPr>
        <p:spPr>
          <a:xfrm>
            <a:off x="8766313" y="2503002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6DA50F39-5381-4089-866F-49C4672A0478}"/>
              </a:ext>
            </a:extLst>
          </p:cNvPr>
          <p:cNvSpPr/>
          <p:nvPr/>
        </p:nvSpPr>
        <p:spPr>
          <a:xfrm>
            <a:off x="2961860" y="3682446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963B903E-B8AA-463F-B930-6457E55CC329}"/>
              </a:ext>
            </a:extLst>
          </p:cNvPr>
          <p:cNvSpPr/>
          <p:nvPr/>
        </p:nvSpPr>
        <p:spPr>
          <a:xfrm>
            <a:off x="5241234" y="4331802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13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Muôn hoa khoe </a:t>
            </a:r>
            <a:r>
              <a:rPr lang="vi-VN" sz="48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sắc</a:t>
            </a:r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64865A-374A-40FC-8440-DE1C1AFA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68" y="890232"/>
            <a:ext cx="10087532" cy="59313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lươn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rướn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sườn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vượn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hướng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phượng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sương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tưởng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khu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sương         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đông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ửng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xua tan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màn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sương. Cây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bừng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tỉnh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sau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vươn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đón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tia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tiên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quê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rộn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âm thanh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Em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-314368" y="5302923"/>
            <a:ext cx="12820735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74</a:t>
            </a:r>
            <a:r>
              <a:rPr lang="en-US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oa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oe</a:t>
            </a:r>
            <a:endParaRPr lang="en-US" sz="7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DBEC54-996A-459C-A445-F01377123AE6}"/>
              </a:ext>
            </a:extLst>
          </p:cNvPr>
          <p:cNvSpPr>
            <a:spLocks noGrp="1"/>
          </p:cNvSpPr>
          <p:nvPr/>
        </p:nvSpPr>
        <p:spPr>
          <a:xfrm>
            <a:off x="3553443" y="5441208"/>
            <a:ext cx="1435170" cy="1187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oa</a:t>
            </a:r>
            <a:endParaRPr 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775DAB6-2E87-40B1-BD8F-0F5ED928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1086945"/>
            <a:ext cx="10911840" cy="43542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BC612D-7A1D-4339-BD59-8766724556BF}"/>
              </a:ext>
            </a:extLst>
          </p:cNvPr>
          <p:cNvSpPr>
            <a:spLocks noGrp="1"/>
          </p:cNvSpPr>
          <p:nvPr/>
        </p:nvSpPr>
        <p:spPr>
          <a:xfrm>
            <a:off x="9083718" y="5441208"/>
            <a:ext cx="1435170" cy="1187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oe</a:t>
            </a:r>
            <a:endParaRPr 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-117630"/>
            <a:ext cx="2141221" cy="1377950"/>
          </a:xfrm>
        </p:spPr>
        <p:txBody>
          <a:bodyPr>
            <a:noAutofit/>
          </a:bodyPr>
          <a:lstStyle/>
          <a:p>
            <a:r>
              <a:rPr lang="en-US" sz="125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125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868916554"/>
              </p:ext>
            </p:extLst>
          </p:nvPr>
        </p:nvGraphicFramePr>
        <p:xfrm>
          <a:off x="3707958" y="1466005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417208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vantGarde" panose="00000400000000000000" charset="0"/>
                <a:cs typeface="AvantGarde" panose="00000400000000000000" charset="0"/>
              </a:rPr>
              <a:t>h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439433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oa</a:t>
            </a:r>
            <a:endParaRPr lang="en-US" sz="54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982845" y="2543366"/>
            <a:ext cx="2063669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vantGarde" panose="00000400000000000000" charset="0"/>
                <a:cs typeface="AvantGarde" panose="00000400000000000000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oa</a:t>
            </a:r>
            <a:endParaRPr lang="en-US" sz="5400" b="1" dirty="0">
              <a:solidFill>
                <a:schemeClr val="tx1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48860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hoà</a:t>
            </a:r>
            <a:r>
              <a:rPr lang="vi-VN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     loa          </a:t>
            </a:r>
            <a:r>
              <a:rPr lang="vi-VN" b="1" dirty="0" err="1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toả</a:t>
            </a:r>
            <a:r>
              <a:rPr lang="vi-VN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       </a:t>
            </a:r>
            <a:r>
              <a:rPr lang="vi-VN" b="1" dirty="0" err="1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xoá</a:t>
            </a:r>
            <a:r>
              <a:rPr lang="vi-VN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endParaRPr lang="en-US" b="1" dirty="0">
              <a:solidFill>
                <a:srgbClr val="00206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552258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khoẻ</a:t>
            </a:r>
            <a:r>
              <a:rPr lang="vi-VN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   loe          </a:t>
            </a:r>
            <a:r>
              <a:rPr lang="vi-VN" b="1" dirty="0" err="1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loé</a:t>
            </a:r>
            <a:r>
              <a:rPr lang="vi-VN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       </a:t>
            </a:r>
            <a:r>
              <a:rPr lang="vi-VN" b="1" dirty="0" err="1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xoè</a:t>
            </a:r>
            <a:endParaRPr lang="en-US" b="1" dirty="0">
              <a:solidFill>
                <a:srgbClr val="00206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563757" y="4229913"/>
            <a:ext cx="56984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 flipV="1">
            <a:off x="3631096" y="4229913"/>
            <a:ext cx="75537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6007210" y="4229913"/>
            <a:ext cx="60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8656488" y="4229913"/>
            <a:ext cx="6067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>
            <a:off x="1762540" y="5457697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E5242616-2D90-4C53-ABF1-0E84770DC07F}"/>
              </a:ext>
            </a:extLst>
          </p:cNvPr>
          <p:cNvCxnSpPr>
            <a:cxnSpLocks/>
          </p:cNvCxnSpPr>
          <p:nvPr/>
        </p:nvCxnSpPr>
        <p:spPr>
          <a:xfrm>
            <a:off x="3707958" y="5457697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FA54CF47-304B-427C-A27D-99608212C8CC}"/>
              </a:ext>
            </a:extLst>
          </p:cNvPr>
          <p:cNvCxnSpPr>
            <a:cxnSpLocks/>
          </p:cNvCxnSpPr>
          <p:nvPr/>
        </p:nvCxnSpPr>
        <p:spPr>
          <a:xfrm>
            <a:off x="6007210" y="5457697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1D45A807-5D0C-4A3B-B915-DFDD97D1512F}"/>
              </a:ext>
            </a:extLst>
          </p:cNvPr>
          <p:cNvCxnSpPr>
            <a:cxnSpLocks/>
          </p:cNvCxnSpPr>
          <p:nvPr/>
        </p:nvCxnSpPr>
        <p:spPr>
          <a:xfrm>
            <a:off x="8656488" y="5515133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465075F-7D8B-4614-88F6-CDE8193F127C}"/>
              </a:ext>
            </a:extLst>
          </p:cNvPr>
          <p:cNvSpPr txBox="1">
            <a:spLocks/>
          </p:cNvSpPr>
          <p:nvPr/>
        </p:nvSpPr>
        <p:spPr>
          <a:xfrm>
            <a:off x="6362367" y="-136472"/>
            <a:ext cx="229412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5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125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CD276CA-333A-4B84-AAAF-3C53AA607F7E}"/>
              </a:ext>
            </a:extLst>
          </p:cNvPr>
          <p:cNvSpPr txBox="1">
            <a:spLocks/>
          </p:cNvSpPr>
          <p:nvPr/>
        </p:nvSpPr>
        <p:spPr>
          <a:xfrm>
            <a:off x="3468511" y="-29819"/>
            <a:ext cx="268625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5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</a:t>
            </a:r>
            <a:endParaRPr lang="en-US" sz="12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7EF711-8AE1-4C8A-A7FA-C5C37D41FFA3}"/>
              </a:ext>
            </a:extLst>
          </p:cNvPr>
          <p:cNvSpPr txBox="1">
            <a:spLocks/>
          </p:cNvSpPr>
          <p:nvPr/>
        </p:nvSpPr>
        <p:spPr>
          <a:xfrm>
            <a:off x="4416201" y="-20662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5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a</a:t>
            </a:r>
            <a:endParaRPr lang="en-US" sz="125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DA09210-767D-49D8-918D-97D54F0A3595}"/>
              </a:ext>
            </a:extLst>
          </p:cNvPr>
          <p:cNvSpPr txBox="1">
            <a:spLocks/>
          </p:cNvSpPr>
          <p:nvPr/>
        </p:nvSpPr>
        <p:spPr>
          <a:xfrm>
            <a:off x="7317382" y="-42144"/>
            <a:ext cx="270770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5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</a:t>
            </a:r>
            <a:endParaRPr lang="en-US" sz="125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166AAD-3A26-4FA3-989D-E7E7D23FDDFE}"/>
              </a:ext>
            </a:extLst>
          </p:cNvPr>
          <p:cNvSpPr txBox="1">
            <a:spLocks/>
          </p:cNvSpPr>
          <p:nvPr/>
        </p:nvSpPr>
        <p:spPr>
          <a:xfrm>
            <a:off x="6362367" y="-45059"/>
            <a:ext cx="268625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5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</a:t>
            </a:r>
            <a:endParaRPr lang="en-US" sz="12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7" grpId="0"/>
      <p:bldP spid="18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3367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đoá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89058" y="4524354"/>
            <a:ext cx="400315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váy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xoè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586746" y="4608911"/>
            <a:ext cx="364585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chích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choè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D234592-F13B-4351-8304-2CE0042017D4}"/>
              </a:ext>
            </a:extLst>
          </p:cNvPr>
          <p:cNvCxnSpPr>
            <a:cxnSpLocks/>
          </p:cNvCxnSpPr>
          <p:nvPr/>
        </p:nvCxnSpPr>
        <p:spPr>
          <a:xfrm>
            <a:off x="579120" y="5396737"/>
            <a:ext cx="9778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E143D3A2-D25D-4C68-9343-FE021268E2EA}"/>
              </a:ext>
            </a:extLst>
          </p:cNvPr>
          <p:cNvCxnSpPr>
            <a:cxnSpLocks/>
          </p:cNvCxnSpPr>
          <p:nvPr/>
        </p:nvCxnSpPr>
        <p:spPr>
          <a:xfrm>
            <a:off x="6096000" y="5304699"/>
            <a:ext cx="10668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FBA12BFF-F7F1-4DC9-8523-78CBBCDE8976}"/>
              </a:ext>
            </a:extLst>
          </p:cNvPr>
          <p:cNvCxnSpPr>
            <a:cxnSpLocks/>
          </p:cNvCxnSpPr>
          <p:nvPr/>
        </p:nvCxnSpPr>
        <p:spPr>
          <a:xfrm>
            <a:off x="10385946" y="5396737"/>
            <a:ext cx="122693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7E15A23F-694A-4DB6-98C2-9B567F4EB52F}"/>
              </a:ext>
            </a:extLst>
          </p:cNvPr>
          <p:cNvCxnSpPr>
            <a:cxnSpLocks/>
          </p:cNvCxnSpPr>
          <p:nvPr/>
        </p:nvCxnSpPr>
        <p:spPr>
          <a:xfrm>
            <a:off x="1798320" y="5396737"/>
            <a:ext cx="9778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D1C1596-4BCD-4677-B50A-64894C6D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8" y="457848"/>
            <a:ext cx="3814372" cy="38618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6452B84-B53D-4D07-8E79-94ED8A1B6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53" y="441960"/>
            <a:ext cx="4003150" cy="38825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95EFEB1-EE32-47D8-BC5F-0D82725E0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46" y="457849"/>
            <a:ext cx="3463936" cy="38363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C2AA284-F03D-43F6-9700-B792883D3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337706"/>
            <a:ext cx="11027391" cy="61825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401</TotalTime>
  <Words>315</Words>
  <Application>Microsoft Office PowerPoint</Application>
  <PresentationFormat>Widescreen</PresentationFormat>
  <Paragraphs>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54</cp:revision>
  <dcterms:created xsi:type="dcterms:W3CDTF">2020-08-10T13:50:00Z</dcterms:created>
  <dcterms:modified xsi:type="dcterms:W3CDTF">2020-12-21T00:54:01Z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