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8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10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</a:t>
            </a:r>
            <a:r>
              <a:rPr lang="vi-VN" sz="2800" b="1" dirty="0" smtClean="0">
                <a:solidFill>
                  <a:schemeClr val="bg1"/>
                </a:solidFill>
              </a:rPr>
              <a:t>HỌC</a:t>
            </a:r>
            <a:r>
              <a:rPr lang="en-US" sz="2800" b="1" smtClean="0">
                <a:solidFill>
                  <a:schemeClr val="bg1"/>
                </a:solidFill>
              </a:rPr>
              <a:t>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BÀI 73: </a:t>
            </a:r>
            <a:r>
              <a:rPr lang="vi-VN" sz="5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r>
              <a:rPr lang="vi-VN" sz="6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- ương</a:t>
            </a:r>
            <a:endParaRPr lang="vi-VN" sz="44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917309" y="4709692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3D881B9-A4C8-4915-AFF7-8C2E17C47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2" y="1087361"/>
            <a:ext cx="11519195" cy="43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28600" y="3741088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ửng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xua tan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sương. Cây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tỉnh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sau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vươn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đón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tia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tiên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quê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rộn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âm thanh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Em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0033183" y="4689037"/>
            <a:ext cx="12370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16477D-D039-4AEB-AFB9-B096A2D22C73}"/>
              </a:ext>
            </a:extLst>
          </p:cNvPr>
          <p:cNvCxnSpPr>
            <a:cxnSpLocks/>
          </p:cNvCxnSpPr>
          <p:nvPr/>
        </p:nvCxnSpPr>
        <p:spPr>
          <a:xfrm>
            <a:off x="9173887" y="5245629"/>
            <a:ext cx="10449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049611B-8749-41A0-9EB2-6BADB6D1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53"/>
            <a:ext cx="8763000" cy="36271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C0D2EB89-DAB8-484A-999D-88D56CA6DD11}"/>
              </a:ext>
            </a:extLst>
          </p:cNvPr>
          <p:cNvSpPr/>
          <p:nvPr/>
        </p:nvSpPr>
        <p:spPr>
          <a:xfrm>
            <a:off x="0" y="357809"/>
            <a:ext cx="12085983" cy="69441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16A69-18B1-41F0-B2CC-52031A218118}"/>
              </a:ext>
            </a:extLst>
          </p:cNvPr>
          <p:cNvSpPr/>
          <p:nvPr/>
        </p:nvSpPr>
        <p:spPr>
          <a:xfrm>
            <a:off x="483705" y="1570789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25A0105-2F0D-4EDA-A07B-20B910487A1D}"/>
              </a:ext>
            </a:extLst>
          </p:cNvPr>
          <p:cNvSpPr txBox="1"/>
          <p:nvPr/>
        </p:nvSpPr>
        <p:spPr>
          <a:xfrm>
            <a:off x="987285" y="1632086"/>
            <a:ext cx="1088003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ươm như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sân. 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thảnh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thơi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bên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thềm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lim dim ra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sợi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ria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mép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rung rinh. 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Đừng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ta hay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lười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 dai hơn </a:t>
            </a:r>
            <a:r>
              <a:rPr lang="vi-VN" sz="4000" b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vi-VN" sz="40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EE446BBF-75D6-48EB-906C-02C7B60BFC87}"/>
              </a:ext>
            </a:extLst>
          </p:cNvPr>
          <p:cNvSpPr/>
          <p:nvPr/>
        </p:nvSpPr>
        <p:spPr>
          <a:xfrm>
            <a:off x="10270857" y="1519573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573BEC0D-70DA-49FB-9EAD-A5591599414C}"/>
              </a:ext>
            </a:extLst>
          </p:cNvPr>
          <p:cNvSpPr/>
          <p:nvPr/>
        </p:nvSpPr>
        <p:spPr>
          <a:xfrm flipH="1">
            <a:off x="2368409" y="2867849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C7C38A54-9F6D-44A8-8F49-5605DE6278E4}"/>
              </a:ext>
            </a:extLst>
          </p:cNvPr>
          <p:cNvSpPr/>
          <p:nvPr/>
        </p:nvSpPr>
        <p:spPr>
          <a:xfrm>
            <a:off x="607529" y="3564834"/>
            <a:ext cx="463827" cy="4073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A949A9EF-77CB-406C-A114-1C75973A17C5}"/>
              </a:ext>
            </a:extLst>
          </p:cNvPr>
          <p:cNvSpPr/>
          <p:nvPr/>
        </p:nvSpPr>
        <p:spPr>
          <a:xfrm>
            <a:off x="7560356" y="3553094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396D258-40D7-4591-8310-AD8AECC8B69F}"/>
              </a:ext>
            </a:extLst>
          </p:cNvPr>
          <p:cNvSpPr/>
          <p:nvPr/>
        </p:nvSpPr>
        <p:spPr>
          <a:xfrm>
            <a:off x="9846788" y="4136954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732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em  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E164CB8-015B-4D05-9F0D-5F8C1C86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0" y="996026"/>
            <a:ext cx="10343750" cy="55876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chườm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đượm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gươm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ướm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lượm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nượp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nườm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nượp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gian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ươm như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sân.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thảnh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thơi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thềm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lim dim ra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sợi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ria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mép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rung rinh.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Đừng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ta hay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lười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dai hơn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33139" y="4953984"/>
            <a:ext cx="12011222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lượn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sườn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đồi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73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ương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3E41EC-A53C-424F-9259-56E9A227FA4A}"/>
              </a:ext>
            </a:extLst>
          </p:cNvPr>
          <p:cNvSpPr>
            <a:spLocks noGrp="1"/>
          </p:cNvSpPr>
          <p:nvPr/>
        </p:nvSpPr>
        <p:spPr>
          <a:xfrm>
            <a:off x="634188" y="5397020"/>
            <a:ext cx="2213114" cy="88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ường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3D4CE61-6E82-4B08-B820-37627233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4" y="1075051"/>
            <a:ext cx="10747512" cy="43816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EE9C18-D6C4-429F-86BB-E4DF3D0CBA6B}"/>
              </a:ext>
            </a:extLst>
          </p:cNvPr>
          <p:cNvSpPr>
            <a:spLocks noGrp="1"/>
          </p:cNvSpPr>
          <p:nvPr/>
        </p:nvSpPr>
        <p:spPr>
          <a:xfrm>
            <a:off x="8632298" y="5397967"/>
            <a:ext cx="2213114" cy="88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ườn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38AD35-9756-4D7A-BEB0-F72C86CD5524}"/>
              </a:ext>
            </a:extLst>
          </p:cNvPr>
          <p:cNvSpPr>
            <a:spLocks noGrp="1"/>
          </p:cNvSpPr>
          <p:nvPr/>
        </p:nvSpPr>
        <p:spPr>
          <a:xfrm>
            <a:off x="3775479" y="5388367"/>
            <a:ext cx="2213114" cy="891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ường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A1BFB8-367C-4047-81E3-B265C8C6CF6B}"/>
              </a:ext>
            </a:extLst>
          </p:cNvPr>
          <p:cNvSpPr>
            <a:spLocks noGrp="1"/>
          </p:cNvSpPr>
          <p:nvPr/>
        </p:nvSpPr>
        <p:spPr>
          <a:xfrm>
            <a:off x="5480845" y="5392845"/>
            <a:ext cx="2213114" cy="88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ượn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629" y="43567"/>
            <a:ext cx="3706416" cy="1377950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164349507"/>
              </p:ext>
            </p:extLst>
          </p:nvPr>
        </p:nvGraphicFramePr>
        <p:xfrm>
          <a:off x="3707958" y="2134890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2086093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600" b="1" dirty="0"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2108318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4793" y="3212251"/>
            <a:ext cx="2063669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ượn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4337079"/>
            <a:ext cx="1171983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lươn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rướn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sườn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vượn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259784" y="5562906"/>
            <a:ext cx="1159533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hướng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phượng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sương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tưởng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253377" y="5240562"/>
            <a:ext cx="12452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4476837" y="5226888"/>
            <a:ext cx="11539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6781077" y="5277698"/>
            <a:ext cx="1208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9478123" y="5267450"/>
            <a:ext cx="12563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>
            <a:off x="719802" y="6468345"/>
            <a:ext cx="1606305" cy="199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4197985" y="6478299"/>
            <a:ext cx="1545091" cy="9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 flipV="1">
            <a:off x="7229367" y="6468345"/>
            <a:ext cx="1665143" cy="19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9996491" y="6468345"/>
            <a:ext cx="1617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35D75B6-BCF9-4FE7-9D2D-AF69A5931F23}"/>
              </a:ext>
            </a:extLst>
          </p:cNvPr>
          <p:cNvSpPr txBox="1">
            <a:spLocks/>
          </p:cNvSpPr>
          <p:nvPr/>
        </p:nvSpPr>
        <p:spPr>
          <a:xfrm>
            <a:off x="6728462" y="3624"/>
            <a:ext cx="370641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B062FAA-5194-4A41-9E0E-F0C0B64F8C1E}"/>
              </a:ext>
            </a:extLst>
          </p:cNvPr>
          <p:cNvSpPr txBox="1">
            <a:spLocks/>
          </p:cNvSpPr>
          <p:nvPr/>
        </p:nvSpPr>
        <p:spPr>
          <a:xfrm>
            <a:off x="2623629" y="33429"/>
            <a:ext cx="173323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8C0CA8D-EA88-4031-9CF3-E4129068332C}"/>
              </a:ext>
            </a:extLst>
          </p:cNvPr>
          <p:cNvSpPr txBox="1">
            <a:spLocks/>
          </p:cNvSpPr>
          <p:nvPr/>
        </p:nvSpPr>
        <p:spPr>
          <a:xfrm>
            <a:off x="6728462" y="1417"/>
            <a:ext cx="173323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04BEA82-E22F-4EDA-A3D2-EB96DB69578C}"/>
              </a:ext>
            </a:extLst>
          </p:cNvPr>
          <p:cNvSpPr txBox="1">
            <a:spLocks/>
          </p:cNvSpPr>
          <p:nvPr/>
        </p:nvSpPr>
        <p:spPr>
          <a:xfrm>
            <a:off x="4033161" y="45539"/>
            <a:ext cx="173323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E178C7-625E-4EB1-911B-BEC6F3823186}"/>
              </a:ext>
            </a:extLst>
          </p:cNvPr>
          <p:cNvSpPr txBox="1">
            <a:spLocks/>
          </p:cNvSpPr>
          <p:nvPr/>
        </p:nvSpPr>
        <p:spPr>
          <a:xfrm>
            <a:off x="8137994" y="457"/>
            <a:ext cx="173323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5CC5766-E37D-49F9-A588-CED6A96F8FD8}"/>
              </a:ext>
            </a:extLst>
          </p:cNvPr>
          <p:cNvSpPr txBox="1">
            <a:spLocks/>
          </p:cNvSpPr>
          <p:nvPr/>
        </p:nvSpPr>
        <p:spPr>
          <a:xfrm>
            <a:off x="2631138" y="45281"/>
            <a:ext cx="245269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5A61AE7-8646-4F1E-8CD6-9022FA8A063A}"/>
              </a:ext>
            </a:extLst>
          </p:cNvPr>
          <p:cNvSpPr txBox="1">
            <a:spLocks/>
          </p:cNvSpPr>
          <p:nvPr/>
        </p:nvSpPr>
        <p:spPr>
          <a:xfrm>
            <a:off x="6728462" y="-9110"/>
            <a:ext cx="298729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44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khu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vườn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863340" y="4608910"/>
            <a:ext cx="400315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hạt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sương 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388626" y="4608911"/>
            <a:ext cx="364585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con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đường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D234592-F13B-4351-8304-2CE0042017D4}"/>
              </a:ext>
            </a:extLst>
          </p:cNvPr>
          <p:cNvCxnSpPr>
            <a:cxnSpLocks/>
          </p:cNvCxnSpPr>
          <p:nvPr/>
        </p:nvCxnSpPr>
        <p:spPr>
          <a:xfrm>
            <a:off x="1783159" y="5396737"/>
            <a:ext cx="124520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E143D3A2-D25D-4C68-9343-FE021268E2EA}"/>
              </a:ext>
            </a:extLst>
          </p:cNvPr>
          <p:cNvCxnSpPr>
            <a:cxnSpLocks/>
          </p:cNvCxnSpPr>
          <p:nvPr/>
        </p:nvCxnSpPr>
        <p:spPr>
          <a:xfrm>
            <a:off x="5473396" y="5386587"/>
            <a:ext cx="157676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FBA12BFF-F7F1-4DC9-8523-78CBBCDE8976}"/>
              </a:ext>
            </a:extLst>
          </p:cNvPr>
          <p:cNvCxnSpPr>
            <a:cxnSpLocks/>
          </p:cNvCxnSpPr>
          <p:nvPr/>
        </p:nvCxnSpPr>
        <p:spPr>
          <a:xfrm>
            <a:off x="10031896" y="5386587"/>
            <a:ext cx="1487556" cy="101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DF8DD82-CFA2-4387-86E2-0D755FBE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0" y="476965"/>
            <a:ext cx="3879906" cy="41319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7A522C93-92A7-4128-94B9-6CC62CC4B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57" y="476965"/>
            <a:ext cx="4272170" cy="41319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056A055-E3F6-493F-9DF1-3646FC882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4" y="476965"/>
            <a:ext cx="3544846" cy="41319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200C05B-7470-43F8-A971-16C26018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4" y="152016"/>
            <a:ext cx="11686846" cy="63879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434</TotalTime>
  <Words>293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ươn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53</cp:revision>
  <dcterms:created xsi:type="dcterms:W3CDTF">2020-08-10T13:50:00Z</dcterms:created>
  <dcterms:modified xsi:type="dcterms:W3CDTF">2020-12-21T00:53:42Z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