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7"/>
  </p:notesMasterIdLst>
  <p:sldIdLst>
    <p:sldId id="390" r:id="rId2"/>
    <p:sldId id="342" r:id="rId3"/>
    <p:sldId id="408" r:id="rId4"/>
    <p:sldId id="257" r:id="rId5"/>
    <p:sldId id="391" r:id="rId6"/>
    <p:sldId id="393" r:id="rId7"/>
    <p:sldId id="394" r:id="rId8"/>
    <p:sldId id="395" r:id="rId9"/>
    <p:sldId id="400" r:id="rId10"/>
    <p:sldId id="406" r:id="rId11"/>
    <p:sldId id="279" r:id="rId12"/>
    <p:sldId id="403" r:id="rId13"/>
    <p:sldId id="409" r:id="rId14"/>
    <p:sldId id="404" r:id="rId15"/>
    <p:sldId id="3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D03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20/12/2020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15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</a:t>
            </a:r>
            <a:r>
              <a:rPr lang="vi-VN" sz="2800" b="1" dirty="0" smtClean="0">
                <a:solidFill>
                  <a:schemeClr val="bg1"/>
                </a:solidFill>
              </a:rPr>
              <a:t>HỌC</a:t>
            </a:r>
            <a:r>
              <a:rPr lang="en-US" sz="2800" b="1" dirty="0" smtClean="0">
                <a:solidFill>
                  <a:schemeClr val="bg1"/>
                </a:solidFill>
              </a:rPr>
              <a:t> GIA THỤY</a:t>
            </a:r>
            <a:r>
              <a:rPr lang="vi-VN" sz="2800" b="1" dirty="0" smtClean="0">
                <a:solidFill>
                  <a:schemeClr val="bg1"/>
                </a:solidFill>
              </a:rPr>
              <a:t>  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48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72: ươm</a:t>
            </a:r>
            <a:r>
              <a:rPr lang="vi-V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54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vi-VN" sz="4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1917309" y="4709692"/>
            <a:ext cx="7976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</a:rPr>
              <a:t>Giáo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viên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 err="1" smtClean="0">
                <a:solidFill>
                  <a:schemeClr val="bg1"/>
                </a:solidFill>
              </a:rPr>
              <a:t>Nguyễn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Ngọc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Yên</a:t>
            </a:r>
            <a:endParaRPr lang="vi-VN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FB89E17-6D50-4583-AC61-A91189A44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14" y="1266113"/>
            <a:ext cx="11516171" cy="385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228600" y="3741088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ươm như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mật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sân.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thảnh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thơi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bên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thềm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Mắt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lim dim ra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sợi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ria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mép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rung rinh.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Đừng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ta hay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lười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dai hơn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2932461" y="4456777"/>
            <a:ext cx="9455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4616477D-D039-4AEB-AFB9-B096A2D22C73}"/>
              </a:ext>
            </a:extLst>
          </p:cNvPr>
          <p:cNvCxnSpPr>
            <a:cxnSpLocks/>
          </p:cNvCxnSpPr>
          <p:nvPr/>
        </p:nvCxnSpPr>
        <p:spPr>
          <a:xfrm>
            <a:off x="331305" y="4988957"/>
            <a:ext cx="12046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Hình ảnh 6">
            <a:extLst>
              <a:ext uri="{FF2B5EF4-FFF2-40B4-BE49-F238E27FC236}">
                <a16:creationId xmlns:a16="http://schemas.microsoft.com/office/drawing/2014/main" id="{E9B155BE-6F96-44D8-8168-409B3395C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60961"/>
            <a:ext cx="8747760" cy="393192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id="{C0D2EB89-DAB8-484A-999D-88D56CA6DD11}"/>
              </a:ext>
            </a:extLst>
          </p:cNvPr>
          <p:cNvSpPr/>
          <p:nvPr/>
        </p:nvSpPr>
        <p:spPr>
          <a:xfrm>
            <a:off x="0" y="357809"/>
            <a:ext cx="12085983" cy="6944139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416A69-18B1-41F0-B2CC-52031A218118}"/>
              </a:ext>
            </a:extLst>
          </p:cNvPr>
          <p:cNvSpPr/>
          <p:nvPr/>
        </p:nvSpPr>
        <p:spPr>
          <a:xfrm>
            <a:off x="483705" y="1570789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25A0105-2F0D-4EDA-A07B-20B910487A1D}"/>
              </a:ext>
            </a:extLst>
          </p:cNvPr>
          <p:cNvSpPr txBox="1"/>
          <p:nvPr/>
        </p:nvSpPr>
        <p:spPr>
          <a:xfrm>
            <a:off x="987285" y="1632086"/>
            <a:ext cx="108800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ươm như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mật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trải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khắp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sân.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thảnh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thơi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bên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thềm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Mắt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lim dim ra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điều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thích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Mấy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sợi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ria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mép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rung rinh.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Đừng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thấy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ta hay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nằm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dài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nghĩ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lười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 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Sưởi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nắng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chú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mèo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dẻo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 dai hơn </a:t>
            </a:r>
            <a:r>
              <a:rPr lang="vi-VN" sz="3600" b="1" dirty="0" err="1">
                <a:latin typeface="Arial-SGK-TV" pitchFamily="2" charset="0"/>
                <a:cs typeface="Arial-SGK-TV" pitchFamily="2" charset="0"/>
              </a:rPr>
              <a:t>đấy</a:t>
            </a:r>
            <a:r>
              <a:rPr lang="vi-VN" sz="3600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sz="36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dirty="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EE446BBF-75D6-48EB-906C-02C7B60BFC87}"/>
              </a:ext>
            </a:extLst>
          </p:cNvPr>
          <p:cNvSpPr/>
          <p:nvPr/>
        </p:nvSpPr>
        <p:spPr>
          <a:xfrm>
            <a:off x="9442173" y="1519573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573BEC0D-70DA-49FB-9EAD-A5591599414C}"/>
              </a:ext>
            </a:extLst>
          </p:cNvPr>
          <p:cNvSpPr/>
          <p:nvPr/>
        </p:nvSpPr>
        <p:spPr>
          <a:xfrm>
            <a:off x="10648123" y="1999420"/>
            <a:ext cx="351184" cy="372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5" name="Oval 6">
            <a:extLst>
              <a:ext uri="{FF2B5EF4-FFF2-40B4-BE49-F238E27FC236}">
                <a16:creationId xmlns:a16="http://schemas.microsoft.com/office/drawing/2014/main" id="{C7C38A54-9F6D-44A8-8F49-5605DE6278E4}"/>
              </a:ext>
            </a:extLst>
          </p:cNvPr>
          <p:cNvSpPr/>
          <p:nvPr/>
        </p:nvSpPr>
        <p:spPr>
          <a:xfrm>
            <a:off x="7712765" y="2814501"/>
            <a:ext cx="463827" cy="4073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A949A9EF-77CB-406C-A114-1C75973A17C5}"/>
              </a:ext>
            </a:extLst>
          </p:cNvPr>
          <p:cNvSpPr/>
          <p:nvPr/>
        </p:nvSpPr>
        <p:spPr>
          <a:xfrm>
            <a:off x="3299787" y="3355283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0396D258-40D7-4591-8310-AD8AECC8B69F}"/>
              </a:ext>
            </a:extLst>
          </p:cNvPr>
          <p:cNvSpPr/>
          <p:nvPr/>
        </p:nvSpPr>
        <p:spPr>
          <a:xfrm>
            <a:off x="4061786" y="3865492"/>
            <a:ext cx="424069" cy="4191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7328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Vật</a:t>
            </a:r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nuôi</a:t>
            </a:r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yêu </a:t>
            </a:r>
            <a:r>
              <a:rPr lang="vi-VN" sz="48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thích</a:t>
            </a:r>
            <a:r>
              <a:rPr lang="vi-VN" sz="48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endParaRPr lang="en-US" sz="48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F3171159-3540-4825-AD98-F7F0228F7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996026"/>
            <a:ext cx="10972799" cy="566385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238540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bước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lược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ngược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nước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lướt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lượt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mướt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mượt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thước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kẻ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dược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sĩ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lướt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ván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học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ca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sĩ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Lúc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nghe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thơ,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trở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thành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thơ. Khi ra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biển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tàu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vượt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sóng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Nhìn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lên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lại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ước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làm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phi công. Nam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tự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hỏi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: “Bao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giờ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mình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mới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lớn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nhỉ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?”.</a:t>
            </a:r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28879" y="5035695"/>
            <a:ext cx="12395535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vàng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ươm,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bướm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rập</a:t>
            </a:r>
            <a:r>
              <a:rPr lang="vi-VN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rờn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 72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ươm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antGarde" panose="00000400000000000000" charset="0"/>
                <a:cs typeface="AvantGarde" panose="00000400000000000000" charset="0"/>
              </a:rPr>
              <a:t>ươp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05003F5-BEA8-4058-8631-EDB59159A00A}"/>
              </a:ext>
            </a:extLst>
          </p:cNvPr>
          <p:cNvSpPr>
            <a:spLocks noGrp="1"/>
          </p:cNvSpPr>
          <p:nvPr/>
        </p:nvSpPr>
        <p:spPr>
          <a:xfrm>
            <a:off x="2001270" y="5261776"/>
            <a:ext cx="1484052" cy="10997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ướp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6FC6C21-E755-411D-9C39-5C3D2FF7C2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37" y="1234640"/>
            <a:ext cx="11002017" cy="438871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5453A26-8C58-4EFF-BFA1-0A9C0E1FECAC}"/>
              </a:ext>
            </a:extLst>
          </p:cNvPr>
          <p:cNvSpPr>
            <a:spLocks noGrp="1"/>
          </p:cNvSpPr>
          <p:nvPr/>
        </p:nvSpPr>
        <p:spPr>
          <a:xfrm>
            <a:off x="4874928" y="5261775"/>
            <a:ext cx="1724655" cy="1099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ươm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C183D2-D2A3-413E-A3AE-A49AF988611A}"/>
              </a:ext>
            </a:extLst>
          </p:cNvPr>
          <p:cNvSpPr>
            <a:spLocks noGrp="1"/>
          </p:cNvSpPr>
          <p:nvPr/>
        </p:nvSpPr>
        <p:spPr>
          <a:xfrm>
            <a:off x="6918381" y="5261774"/>
            <a:ext cx="1724654" cy="10997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ướm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374" y="15441"/>
            <a:ext cx="2888268" cy="1377950"/>
          </a:xfrm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ươm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3361161876"/>
              </p:ext>
            </p:extLst>
          </p:nvPr>
        </p:nvGraphicFramePr>
        <p:xfrm>
          <a:off x="3707958" y="2022599"/>
          <a:ext cx="3962400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3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40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973802"/>
            <a:ext cx="1408941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>
                <a:latin typeface="AvantGarde" panose="00000400000000000000" charset="0"/>
                <a:cs typeface="AvantGarde" panose="00000400000000000000" charset="0"/>
              </a:rPr>
              <a:t>b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0" y="1996027"/>
            <a:ext cx="2375689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ươm</a:t>
            </a:r>
            <a:endParaRPr lang="en-US" sz="6000" b="1" dirty="0">
              <a:solidFill>
                <a:srgbClr val="FF0000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64793" y="3099960"/>
            <a:ext cx="2297481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6000" b="1" dirty="0" err="1">
                <a:latin typeface="AvantGarde" panose="00000400000000000000" charset="0"/>
                <a:cs typeface="AvantGarde" panose="00000400000000000000" charset="0"/>
              </a:rPr>
              <a:t>b</a:t>
            </a:r>
            <a:r>
              <a:rPr lang="en-US" sz="60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ướm</a:t>
            </a:r>
            <a:endParaRPr lang="en-US" sz="6000" b="1" dirty="0">
              <a:solidFill>
                <a:schemeClr val="tx1"/>
              </a:solidFill>
              <a:latin typeface="AvantGarde" panose="00000400000000000000" charset="0"/>
              <a:cs typeface="AvantGarde" panose="00000400000000000000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577517" y="4240833"/>
            <a:ext cx="11486146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chườm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đượm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gươm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ướm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563839" y="5466660"/>
            <a:ext cx="1132432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lượm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mướp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nượp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ướp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575415" y="5152899"/>
            <a:ext cx="13602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4686989" y="5163533"/>
            <a:ext cx="152130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7670358" y="5152687"/>
            <a:ext cx="14272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10396706" y="5169179"/>
            <a:ext cx="1309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>
            <a:off x="877025" y="6372099"/>
            <a:ext cx="13967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4901648" y="6372099"/>
            <a:ext cx="13066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7703169" y="6372099"/>
            <a:ext cx="136236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10396706" y="6372099"/>
            <a:ext cx="13091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20E8048-FB95-4ADA-8220-4F76BC481257}"/>
              </a:ext>
            </a:extLst>
          </p:cNvPr>
          <p:cNvSpPr txBox="1">
            <a:spLocks/>
          </p:cNvSpPr>
          <p:nvPr/>
        </p:nvSpPr>
        <p:spPr>
          <a:xfrm>
            <a:off x="6539875" y="15441"/>
            <a:ext cx="2888268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en-US" sz="88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2753100-3C41-4338-AAC5-A73B72E547A7}"/>
              </a:ext>
            </a:extLst>
          </p:cNvPr>
          <p:cNvSpPr txBox="1">
            <a:spLocks/>
          </p:cNvSpPr>
          <p:nvPr/>
        </p:nvSpPr>
        <p:spPr>
          <a:xfrm>
            <a:off x="2559374" y="23761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ADCB769-AA3F-4AD6-BB1B-FB6A171A260B}"/>
              </a:ext>
            </a:extLst>
          </p:cNvPr>
          <p:cNvSpPr txBox="1">
            <a:spLocks/>
          </p:cNvSpPr>
          <p:nvPr/>
        </p:nvSpPr>
        <p:spPr>
          <a:xfrm>
            <a:off x="6539875" y="20749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79C00F7-5D15-4AAD-84F9-E1D1E62A87DD}"/>
              </a:ext>
            </a:extLst>
          </p:cNvPr>
          <p:cNvSpPr txBox="1">
            <a:spLocks/>
          </p:cNvSpPr>
          <p:nvPr/>
        </p:nvSpPr>
        <p:spPr>
          <a:xfrm>
            <a:off x="3967693" y="12065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008FABE-8167-4685-B2C7-942D3C6D9D5E}"/>
              </a:ext>
            </a:extLst>
          </p:cNvPr>
          <p:cNvSpPr txBox="1">
            <a:spLocks/>
          </p:cNvSpPr>
          <p:nvPr/>
        </p:nvSpPr>
        <p:spPr>
          <a:xfrm>
            <a:off x="7932152" y="4707"/>
            <a:ext cx="1769591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B0A892D-AB3B-4CA4-9A0D-DEA3463EF90D}"/>
              </a:ext>
            </a:extLst>
          </p:cNvPr>
          <p:cNvSpPr txBox="1">
            <a:spLocks/>
          </p:cNvSpPr>
          <p:nvPr/>
        </p:nvSpPr>
        <p:spPr>
          <a:xfrm>
            <a:off x="2559970" y="9587"/>
            <a:ext cx="305295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ươm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B15A58B-57B7-4334-90C9-D9513CAD2085}"/>
              </a:ext>
            </a:extLst>
          </p:cNvPr>
          <p:cNvSpPr txBox="1">
            <a:spLocks/>
          </p:cNvSpPr>
          <p:nvPr/>
        </p:nvSpPr>
        <p:spPr>
          <a:xfrm>
            <a:off x="6539875" y="4911"/>
            <a:ext cx="3052959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ươp</a:t>
            </a:r>
            <a:endParaRPr lang="en-US" sz="8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144117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con </a:t>
            </a:r>
            <a:r>
              <a:rPr lang="en-US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bướm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3863340" y="4608910"/>
            <a:ext cx="400315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nườm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nượp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giàn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mướp</a:t>
            </a:r>
            <a:r>
              <a:rPr lang="vi-VN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AvantGarde" panose="00000400000000000000" charset="0"/>
                <a:cs typeface="AvantGarde" panose="00000400000000000000" charset="0"/>
              </a:rPr>
              <a:t> 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CB7E4071-DEF1-48EC-9E90-EABADB5E9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628" y="508200"/>
            <a:ext cx="4253496" cy="31650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7B5BB075-0A70-4BA0-ADF1-38F79CBC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00" y="508200"/>
            <a:ext cx="3933790" cy="318179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207F0636-B4BD-439D-8693-A8E0C6F3A1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" y="508200"/>
            <a:ext cx="3635403" cy="316507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20" name="Đường nối Thẳng 19">
            <a:extLst>
              <a:ext uri="{FF2B5EF4-FFF2-40B4-BE49-F238E27FC236}">
                <a16:creationId xmlns:a16="http://schemas.microsoft.com/office/drawing/2014/main" id="{5D234592-F13B-4351-8304-2CE0042017D4}"/>
              </a:ext>
            </a:extLst>
          </p:cNvPr>
          <p:cNvCxnSpPr>
            <a:cxnSpLocks/>
          </p:cNvCxnSpPr>
          <p:nvPr/>
        </p:nvCxnSpPr>
        <p:spPr>
          <a:xfrm>
            <a:off x="1475874" y="5355200"/>
            <a:ext cx="168442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DB5DB3F-EB01-4FE8-BD95-B9577F236FA5}"/>
              </a:ext>
            </a:extLst>
          </p:cNvPr>
          <p:cNvCxnSpPr>
            <a:cxnSpLocks/>
          </p:cNvCxnSpPr>
          <p:nvPr/>
        </p:nvCxnSpPr>
        <p:spPr>
          <a:xfrm>
            <a:off x="4170947" y="5355200"/>
            <a:ext cx="169396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id="{E143D3A2-D25D-4C68-9343-FE021268E2EA}"/>
              </a:ext>
            </a:extLst>
          </p:cNvPr>
          <p:cNvCxnSpPr>
            <a:cxnSpLocks/>
          </p:cNvCxnSpPr>
          <p:nvPr/>
        </p:nvCxnSpPr>
        <p:spPr>
          <a:xfrm flipV="1">
            <a:off x="6096000" y="5342021"/>
            <a:ext cx="1604211" cy="1317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FBA12BFF-F7F1-4DC9-8523-78CBBCDE8976}"/>
              </a:ext>
            </a:extLst>
          </p:cNvPr>
          <p:cNvCxnSpPr>
            <a:cxnSpLocks/>
          </p:cNvCxnSpPr>
          <p:nvPr/>
        </p:nvCxnSpPr>
        <p:spPr>
          <a:xfrm>
            <a:off x="10106376" y="5396737"/>
            <a:ext cx="1717876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A6FAE064-8E52-4C41-8B7D-CD7372BD5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02" y="198655"/>
            <a:ext cx="11660178" cy="653742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389</TotalTime>
  <Words>297</Words>
  <Application>Microsoft Office PowerPoint</Application>
  <PresentationFormat>Widescreen</PresentationFormat>
  <Paragraphs>47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Arial-SGK-TV</vt:lpstr>
      <vt:lpstr>AvantGarde</vt:lpstr>
      <vt:lpstr>Calibri Light</vt:lpstr>
      <vt:lpstr>Times New Roman</vt:lpstr>
      <vt:lpstr>Metropolitan</vt:lpstr>
      <vt:lpstr>PowerPoint Presentation</vt:lpstr>
      <vt:lpstr>PowerPoint Presentation</vt:lpstr>
      <vt:lpstr>PowerPoint Presentation</vt:lpstr>
      <vt:lpstr>PowerPoint Presentation</vt:lpstr>
      <vt:lpstr>ươm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Ngoc Yen</cp:lastModifiedBy>
  <cp:revision>47</cp:revision>
  <dcterms:created xsi:type="dcterms:W3CDTF">2020-08-10T13:50:00Z</dcterms:created>
  <dcterms:modified xsi:type="dcterms:W3CDTF">2020-12-21T00:53:26Z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