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8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9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</a:t>
            </a:r>
            <a:r>
              <a:rPr lang="vi-VN" sz="2800" b="1" dirty="0" smtClean="0">
                <a:solidFill>
                  <a:schemeClr val="bg1"/>
                </a:solidFill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</a:rPr>
              <a:t> GIA THỤY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68: </a:t>
            </a:r>
            <a:r>
              <a:rPr lang="vi-VN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vi-VN" sz="6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6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739509" y="47304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993D578-D6DB-42DA-AD57-5D9B35C5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7" y="928365"/>
            <a:ext cx="11654357" cy="46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28600" y="3688080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>
                <a:latin typeface="AvantGarde" panose="00000400000000000000" charset="0"/>
                <a:cs typeface="AvantGarde" panose="00000400000000000000" charset="0"/>
              </a:rPr>
              <a:t>  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thơ, Nam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thơ. Khi ra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vượt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lên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phi công. Nam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: “Bao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?”.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6250940" y="4401820"/>
            <a:ext cx="792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14E510A-8E83-44E7-9B2C-89FA1329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53477"/>
            <a:ext cx="8556931" cy="33822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D4B9895-D2FA-4A72-B757-6C5F7FE426C0}"/>
              </a:ext>
            </a:extLst>
          </p:cNvPr>
          <p:cNvCxnSpPr>
            <a:cxnSpLocks/>
          </p:cNvCxnSpPr>
          <p:nvPr/>
        </p:nvCxnSpPr>
        <p:spPr>
          <a:xfrm>
            <a:off x="5069840" y="5024120"/>
            <a:ext cx="792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B22D68A-A55F-43BB-AF6E-AF7D41101F51}"/>
              </a:ext>
            </a:extLst>
          </p:cNvPr>
          <p:cNvCxnSpPr>
            <a:cxnSpLocks/>
          </p:cNvCxnSpPr>
          <p:nvPr/>
        </p:nvCxnSpPr>
        <p:spPr>
          <a:xfrm>
            <a:off x="7919720" y="5539740"/>
            <a:ext cx="792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85F12E3-38E0-41B8-A421-F10796D71826}"/>
              </a:ext>
            </a:extLst>
          </p:cNvPr>
          <p:cNvCxnSpPr>
            <a:cxnSpLocks/>
          </p:cNvCxnSpPr>
          <p:nvPr/>
        </p:nvCxnSpPr>
        <p:spPr>
          <a:xfrm>
            <a:off x="2880360" y="5532120"/>
            <a:ext cx="792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0F9795D3-F04F-494F-A09A-CFE501DACC04}"/>
              </a:ext>
            </a:extLst>
          </p:cNvPr>
          <p:cNvCxnSpPr>
            <a:cxnSpLocks/>
          </p:cNvCxnSpPr>
          <p:nvPr/>
        </p:nvCxnSpPr>
        <p:spPr>
          <a:xfrm>
            <a:off x="9646920" y="6083300"/>
            <a:ext cx="792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C0D2EB89-DAB8-484A-999D-88D56CA6DD11}"/>
              </a:ext>
            </a:extLst>
          </p:cNvPr>
          <p:cNvSpPr/>
          <p:nvPr/>
        </p:nvSpPr>
        <p:spPr>
          <a:xfrm>
            <a:off x="0" y="357809"/>
            <a:ext cx="12085983" cy="69441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16A69-18B1-41F0-B2CC-52031A218118}"/>
              </a:ext>
            </a:extLst>
          </p:cNvPr>
          <p:cNvSpPr/>
          <p:nvPr/>
        </p:nvSpPr>
        <p:spPr>
          <a:xfrm>
            <a:off x="483705" y="1570789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25A0105-2F0D-4EDA-A07B-20B910487A1D}"/>
              </a:ext>
            </a:extLst>
          </p:cNvPr>
          <p:cNvSpPr txBox="1"/>
          <p:nvPr/>
        </p:nvSpPr>
        <p:spPr>
          <a:xfrm>
            <a:off x="987285" y="1632086"/>
            <a:ext cx="108800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thơ, Nam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thơ.  Khi ra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vượt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lên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phi công.  Nam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: “Bao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?”. </a:t>
            </a:r>
            <a:endParaRPr lang="vi-VN" sz="3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E446BBF-75D6-48EB-906C-02C7B60BFC87}"/>
              </a:ext>
            </a:extLst>
          </p:cNvPr>
          <p:cNvSpPr/>
          <p:nvPr/>
        </p:nvSpPr>
        <p:spPr>
          <a:xfrm>
            <a:off x="7758593" y="1422535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73BEC0D-70DA-49FB-9EAD-A5591599414C}"/>
              </a:ext>
            </a:extLst>
          </p:cNvPr>
          <p:cNvSpPr/>
          <p:nvPr/>
        </p:nvSpPr>
        <p:spPr>
          <a:xfrm>
            <a:off x="8933068" y="2126420"/>
            <a:ext cx="377689" cy="4522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7C38A54-9F6D-44A8-8F49-5605DE6278E4}"/>
              </a:ext>
            </a:extLst>
          </p:cNvPr>
          <p:cNvSpPr/>
          <p:nvPr/>
        </p:nvSpPr>
        <p:spPr>
          <a:xfrm>
            <a:off x="3029777" y="3314846"/>
            <a:ext cx="463827" cy="407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A949A9EF-77CB-406C-A114-1C75973A17C5}"/>
              </a:ext>
            </a:extLst>
          </p:cNvPr>
          <p:cNvSpPr/>
          <p:nvPr/>
        </p:nvSpPr>
        <p:spPr>
          <a:xfrm>
            <a:off x="2112612" y="3829878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13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mơ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em 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607FB95-B3B8-4D14-AA0A-C4A26E53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" y="996026"/>
            <a:ext cx="10469436" cy="56943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trái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Khóm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tươi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bông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chín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ruộm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Ông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mèo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sưởi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thềm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endParaRPr lang="vi-VN" sz="32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lướt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71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B8C945-19C7-4720-B373-5D3B7BC1E53D}"/>
              </a:ext>
            </a:extLst>
          </p:cNvPr>
          <p:cNvSpPr>
            <a:spLocks noGrp="1"/>
          </p:cNvSpPr>
          <p:nvPr/>
        </p:nvSpPr>
        <p:spPr>
          <a:xfrm>
            <a:off x="442073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ược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3177319-AD55-4B5E-8E01-E6408811E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1" y="1234640"/>
            <a:ext cx="11100569" cy="43887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314" y="-64770"/>
            <a:ext cx="2862882" cy="137795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637399138"/>
              </p:ext>
            </p:extLst>
          </p:nvPr>
        </p:nvGraphicFramePr>
        <p:xfrm>
          <a:off x="3992634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482661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892997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949469" y="2185558"/>
            <a:ext cx="2063669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ược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318053" y="3583613"/>
            <a:ext cx="11472824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81918" y="5260361"/>
            <a:ext cx="11622157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mượt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861393" y="4495679"/>
            <a:ext cx="11396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3625628" y="4451736"/>
            <a:ext cx="1260944" cy="45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788426" y="4495679"/>
            <a:ext cx="1166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9597391" y="4498902"/>
            <a:ext cx="11898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>
            <a:off x="710319" y="6205209"/>
            <a:ext cx="1123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3063736" y="6205209"/>
            <a:ext cx="1123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5981303" y="6205209"/>
            <a:ext cx="1123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9426439" y="6176084"/>
            <a:ext cx="1123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784AD50C-115E-4A7B-A641-E8367B5C44A0}"/>
              </a:ext>
            </a:extLst>
          </p:cNvPr>
          <p:cNvSpPr txBox="1">
            <a:spLocks/>
          </p:cNvSpPr>
          <p:nvPr/>
        </p:nvSpPr>
        <p:spPr>
          <a:xfrm>
            <a:off x="6543194" y="-140892"/>
            <a:ext cx="2862882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E2806F-3C7A-42BE-AEA4-D1DBDBCB9964}"/>
              </a:ext>
            </a:extLst>
          </p:cNvPr>
          <p:cNvSpPr txBox="1">
            <a:spLocks/>
          </p:cNvSpPr>
          <p:nvPr/>
        </p:nvSpPr>
        <p:spPr>
          <a:xfrm>
            <a:off x="3266200" y="191696"/>
            <a:ext cx="1695538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E1CE1E7-BB3B-4F3B-970B-2C344137A79D}"/>
              </a:ext>
            </a:extLst>
          </p:cNvPr>
          <p:cNvSpPr txBox="1">
            <a:spLocks/>
          </p:cNvSpPr>
          <p:nvPr/>
        </p:nvSpPr>
        <p:spPr>
          <a:xfrm>
            <a:off x="6538249" y="103344"/>
            <a:ext cx="1695538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80C5C9-3D2E-4467-A235-DB17E7F22937}"/>
              </a:ext>
            </a:extLst>
          </p:cNvPr>
          <p:cNvSpPr txBox="1">
            <a:spLocks/>
          </p:cNvSpPr>
          <p:nvPr/>
        </p:nvSpPr>
        <p:spPr>
          <a:xfrm>
            <a:off x="4665288" y="194569"/>
            <a:ext cx="1695538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7C1426-44AF-4C01-943E-F0156D446CB1}"/>
              </a:ext>
            </a:extLst>
          </p:cNvPr>
          <p:cNvSpPr txBox="1">
            <a:spLocks/>
          </p:cNvSpPr>
          <p:nvPr/>
        </p:nvSpPr>
        <p:spPr>
          <a:xfrm>
            <a:off x="7936190" y="98322"/>
            <a:ext cx="1695538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3554BD6-30D3-4D5C-A4B3-8B7B04F1A618}"/>
              </a:ext>
            </a:extLst>
          </p:cNvPr>
          <p:cNvSpPr txBox="1">
            <a:spLocks/>
          </p:cNvSpPr>
          <p:nvPr/>
        </p:nvSpPr>
        <p:spPr>
          <a:xfrm>
            <a:off x="3259669" y="194387"/>
            <a:ext cx="2313013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ươc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F26730F-9084-42B0-87ED-A6F5301FD6A0}"/>
              </a:ext>
            </a:extLst>
          </p:cNvPr>
          <p:cNvSpPr txBox="1">
            <a:spLocks/>
          </p:cNvSpPr>
          <p:nvPr/>
        </p:nvSpPr>
        <p:spPr>
          <a:xfrm>
            <a:off x="6538249" y="94500"/>
            <a:ext cx="2065829" cy="877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ươt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kẻ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10718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dược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ván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D048835-C1DB-4D06-B302-5D3BC66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69" y="642787"/>
            <a:ext cx="3804076" cy="35482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4A1E477-8179-4797-A1A0-2B069EFB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94" y="642787"/>
            <a:ext cx="3889305" cy="3583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09C4941-F1F8-4572-AE14-3E065789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607200"/>
            <a:ext cx="3572369" cy="3583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9888DFA3-B114-4ADA-BD6D-674705D58E1E}"/>
              </a:ext>
            </a:extLst>
          </p:cNvPr>
          <p:cNvCxnSpPr>
            <a:cxnSpLocks/>
          </p:cNvCxnSpPr>
          <p:nvPr/>
        </p:nvCxnSpPr>
        <p:spPr>
          <a:xfrm>
            <a:off x="670949" y="5399387"/>
            <a:ext cx="1830951" cy="0"/>
          </a:xfrm>
          <a:prstGeom prst="line">
            <a:avLst/>
          </a:prstGeom>
          <a:ln w="57150">
            <a:solidFill>
              <a:srgbClr val="5B5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0406A82B-208A-4114-B0D2-58FDD74411D5}"/>
              </a:ext>
            </a:extLst>
          </p:cNvPr>
          <p:cNvCxnSpPr>
            <a:cxnSpLocks/>
          </p:cNvCxnSpPr>
          <p:nvPr/>
        </p:nvCxnSpPr>
        <p:spPr>
          <a:xfrm>
            <a:off x="4451350" y="5399387"/>
            <a:ext cx="1644650" cy="0"/>
          </a:xfrm>
          <a:prstGeom prst="line">
            <a:avLst/>
          </a:prstGeom>
          <a:ln w="57150">
            <a:solidFill>
              <a:srgbClr val="5B5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DEFEEF3-59FB-4500-BDC0-777828FDD86D}"/>
              </a:ext>
            </a:extLst>
          </p:cNvPr>
          <p:cNvCxnSpPr>
            <a:cxnSpLocks/>
          </p:cNvCxnSpPr>
          <p:nvPr/>
        </p:nvCxnSpPr>
        <p:spPr>
          <a:xfrm>
            <a:off x="8769350" y="5361340"/>
            <a:ext cx="1263650" cy="0"/>
          </a:xfrm>
          <a:prstGeom prst="line">
            <a:avLst/>
          </a:prstGeom>
          <a:ln w="57150">
            <a:solidFill>
              <a:srgbClr val="5B5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86DC046-69CA-4B5D-B6FA-2817CF5C6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8" y="305335"/>
            <a:ext cx="11406801" cy="62935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333</TotalTime>
  <Words>297</Words>
  <Application>Microsoft Office PowerPoint</Application>
  <PresentationFormat>Widescreen</PresentationFormat>
  <Paragraphs>38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46</cp:revision>
  <dcterms:created xsi:type="dcterms:W3CDTF">2020-08-10T13:50:00Z</dcterms:created>
  <dcterms:modified xsi:type="dcterms:W3CDTF">2020-12-21T00:51:54Z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