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342" r:id="rId3"/>
    <p:sldId id="407" r:id="rId4"/>
    <p:sldId id="257" r:id="rId5"/>
    <p:sldId id="391" r:id="rId6"/>
    <p:sldId id="393" r:id="rId7"/>
    <p:sldId id="394" r:id="rId8"/>
    <p:sldId id="395" r:id="rId9"/>
    <p:sldId id="400" r:id="rId10"/>
    <p:sldId id="405" r:id="rId11"/>
    <p:sldId id="279" r:id="rId12"/>
    <p:sldId id="403" r:id="rId13"/>
    <p:sldId id="406" r:id="rId14"/>
    <p:sldId id="404" r:id="rId15"/>
    <p:sldId id="3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2006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TRƯỜNG TIỂU  HỌC GIA THỤY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1968109" y="17805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66: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uôi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1574409" y="3507740"/>
            <a:ext cx="797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Giáo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viên</a:t>
            </a:r>
            <a:r>
              <a:rPr lang="en-US" sz="4000" b="1" dirty="0" smtClean="0">
                <a:solidFill>
                  <a:schemeClr val="bg1"/>
                </a:solidFill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</a:rPr>
              <a:t>Nguyễn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Ngọc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Yên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AEF4A58-CA3D-4DBB-AA90-073430F6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1" y="3843417"/>
            <a:ext cx="10487502" cy="188736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01F2D119-2084-45C5-958E-10AEEE5E9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1" y="641505"/>
            <a:ext cx="10487503" cy="19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9175A6A-F143-421A-BB88-CB0290B77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-1"/>
            <a:ext cx="9966960" cy="3810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205410" y="2156785"/>
            <a:ext cx="11470749" cy="656844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hải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âu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sải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cảnh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Xa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đuôi nhau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975360" y="4576637"/>
            <a:ext cx="975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17FADAAA-BB4C-4159-8A45-945080ED7209}"/>
              </a:ext>
            </a:extLst>
          </p:cNvPr>
          <p:cNvCxnSpPr>
            <a:cxnSpLocks/>
          </p:cNvCxnSpPr>
          <p:nvPr/>
        </p:nvCxnSpPr>
        <p:spPr>
          <a:xfrm>
            <a:off x="1467015" y="5139193"/>
            <a:ext cx="1496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4F620315-F770-4351-A26F-3E0DA4DB3375}"/>
              </a:ext>
            </a:extLst>
          </p:cNvPr>
          <p:cNvCxnSpPr>
            <a:cxnSpLocks/>
          </p:cNvCxnSpPr>
          <p:nvPr/>
        </p:nvCxnSpPr>
        <p:spPr>
          <a:xfrm>
            <a:off x="289560" y="6248400"/>
            <a:ext cx="12496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F65117E-410D-49F4-87E4-091E36457E61}"/>
              </a:ext>
            </a:extLst>
          </p:cNvPr>
          <p:cNvCxnSpPr>
            <a:cxnSpLocks/>
          </p:cNvCxnSpPr>
          <p:nvPr/>
        </p:nvCxnSpPr>
        <p:spPr>
          <a:xfrm>
            <a:off x="1112520" y="6751982"/>
            <a:ext cx="975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E2D29EAB-8A0F-41D0-AC42-815931DD7740}"/>
              </a:ext>
            </a:extLst>
          </p:cNvPr>
          <p:cNvSpPr/>
          <p:nvPr/>
        </p:nvSpPr>
        <p:spPr>
          <a:xfrm>
            <a:off x="198120" y="-121920"/>
            <a:ext cx="11628120" cy="6827520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hải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âu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sải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cảnh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Xa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đuôi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nhau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</a:t>
            </a:r>
            <a:endParaRPr lang="vi-VN" sz="4400" dirty="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55500E9B-DDE7-4378-91BB-A645798CD28A}"/>
              </a:ext>
            </a:extLst>
          </p:cNvPr>
          <p:cNvSpPr/>
          <p:nvPr/>
        </p:nvSpPr>
        <p:spPr>
          <a:xfrm>
            <a:off x="2268072" y="1889760"/>
            <a:ext cx="45988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6F437A-F183-481D-AC0F-EEED899B1ADE}"/>
              </a:ext>
            </a:extLst>
          </p:cNvPr>
          <p:cNvSpPr/>
          <p:nvPr/>
        </p:nvSpPr>
        <p:spPr>
          <a:xfrm>
            <a:off x="2268072" y="2575560"/>
            <a:ext cx="45988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80C08FB-902C-4CAD-BCE0-B2C222DF9268}"/>
              </a:ext>
            </a:extLst>
          </p:cNvPr>
          <p:cNvSpPr/>
          <p:nvPr/>
        </p:nvSpPr>
        <p:spPr>
          <a:xfrm>
            <a:off x="4797912" y="3162300"/>
            <a:ext cx="64276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CF128B7-D00D-4ADB-A9C3-B890325F4E6D}"/>
              </a:ext>
            </a:extLst>
          </p:cNvPr>
          <p:cNvSpPr/>
          <p:nvPr/>
        </p:nvSpPr>
        <p:spPr>
          <a:xfrm>
            <a:off x="5087472" y="3939540"/>
            <a:ext cx="64276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3D7B301-14A7-458E-A604-1121A8A9E56D}"/>
              </a:ext>
            </a:extLst>
          </p:cNvPr>
          <p:cNvSpPr/>
          <p:nvPr/>
        </p:nvSpPr>
        <p:spPr>
          <a:xfrm>
            <a:off x="777240" y="899160"/>
            <a:ext cx="760012" cy="579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17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47718" y="0"/>
            <a:ext cx="4728873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6A82560-078F-4FA5-9D88-276F0F6FC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831114"/>
            <a:ext cx="11033760" cy="58658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639AC06-B069-4E2A-B585-059CF4989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5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99333" y="5267707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Thuyền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xuôi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66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C71099-C797-4E4C-B1DF-D800AB83B971}"/>
              </a:ext>
            </a:extLst>
          </p:cNvPr>
          <p:cNvSpPr>
            <a:spLocks noGrp="1"/>
          </p:cNvSpPr>
          <p:nvPr/>
        </p:nvSpPr>
        <p:spPr>
          <a:xfrm>
            <a:off x="2213114" y="3789595"/>
            <a:ext cx="1987826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B335B4F-1A12-44D7-938F-916881E4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3" y="1162289"/>
            <a:ext cx="11193334" cy="41633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77BE46-DA7D-442E-A200-A16873FD829A}"/>
              </a:ext>
            </a:extLst>
          </p:cNvPr>
          <p:cNvSpPr>
            <a:spLocks noGrp="1"/>
          </p:cNvSpPr>
          <p:nvPr/>
        </p:nvSpPr>
        <p:spPr>
          <a:xfrm>
            <a:off x="5462380" y="5658677"/>
            <a:ext cx="1643052" cy="964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uôi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241E6B-A2B1-4091-A714-0D360CD2C438}"/>
              </a:ext>
            </a:extLst>
          </p:cNvPr>
          <p:cNvSpPr>
            <a:spLocks noGrp="1"/>
          </p:cNvSpPr>
          <p:nvPr/>
        </p:nvSpPr>
        <p:spPr>
          <a:xfrm>
            <a:off x="3665887" y="5628877"/>
            <a:ext cx="1643052" cy="964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uồm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982" y="67750"/>
            <a:ext cx="1350232" cy="992562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920557199"/>
              </p:ext>
            </p:extLst>
          </p:nvPr>
        </p:nvGraphicFramePr>
        <p:xfrm>
          <a:off x="3707958" y="110819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x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511040" y="2051905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326431"/>
            <a:ext cx="1067082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muỗi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nguội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tuổi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4552258"/>
            <a:ext cx="1119428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nhuốm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22EED34E-C943-4461-96BF-DF9C307F7C59}"/>
              </a:ext>
            </a:extLst>
          </p:cNvPr>
          <p:cNvCxnSpPr/>
          <p:nvPr/>
        </p:nvCxnSpPr>
        <p:spPr>
          <a:xfrm>
            <a:off x="1645920" y="426720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5722053E-96FF-4F56-83EA-E85B02E928A2}"/>
              </a:ext>
            </a:extLst>
          </p:cNvPr>
          <p:cNvCxnSpPr/>
          <p:nvPr/>
        </p:nvCxnSpPr>
        <p:spPr>
          <a:xfrm>
            <a:off x="4345392" y="426720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30B7158-A79A-4093-B284-30EC39DCCA78}"/>
              </a:ext>
            </a:extLst>
          </p:cNvPr>
          <p:cNvCxnSpPr/>
          <p:nvPr/>
        </p:nvCxnSpPr>
        <p:spPr>
          <a:xfrm>
            <a:off x="7513987" y="426720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3306A5E2-429D-45D4-9D13-E2E1896C787B}"/>
              </a:ext>
            </a:extLst>
          </p:cNvPr>
          <p:cNvCxnSpPr/>
          <p:nvPr/>
        </p:nvCxnSpPr>
        <p:spPr>
          <a:xfrm>
            <a:off x="10318309" y="426720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9C2F024-55E2-48F6-87AC-15567BE7E917}"/>
              </a:ext>
            </a:extLst>
          </p:cNvPr>
          <p:cNvCxnSpPr>
            <a:cxnSpLocks/>
          </p:cNvCxnSpPr>
          <p:nvPr/>
        </p:nvCxnSpPr>
        <p:spPr>
          <a:xfrm>
            <a:off x="1524000" y="5453270"/>
            <a:ext cx="1379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E43F56BB-29DF-4A0F-A7F3-3762F727D470}"/>
              </a:ext>
            </a:extLst>
          </p:cNvPr>
          <p:cNvCxnSpPr>
            <a:cxnSpLocks/>
          </p:cNvCxnSpPr>
          <p:nvPr/>
        </p:nvCxnSpPr>
        <p:spPr>
          <a:xfrm flipV="1">
            <a:off x="4470587" y="5512904"/>
            <a:ext cx="1256445" cy="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1AA5857-26C5-4B8B-B5FE-C4ACF2BD47B7}"/>
              </a:ext>
            </a:extLst>
          </p:cNvPr>
          <p:cNvCxnSpPr>
            <a:cxnSpLocks/>
          </p:cNvCxnSpPr>
          <p:nvPr/>
        </p:nvCxnSpPr>
        <p:spPr>
          <a:xfrm flipV="1">
            <a:off x="7513987" y="5512904"/>
            <a:ext cx="1293129" cy="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76E14A54-8989-42D4-B3C8-23C9EBF524E2}"/>
              </a:ext>
            </a:extLst>
          </p:cNvPr>
          <p:cNvCxnSpPr>
            <a:cxnSpLocks/>
          </p:cNvCxnSpPr>
          <p:nvPr/>
        </p:nvCxnSpPr>
        <p:spPr>
          <a:xfrm flipV="1">
            <a:off x="10501022" y="5493028"/>
            <a:ext cx="1370136" cy="19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AA9465E3-003C-4F59-8990-E0974F7E308E}"/>
              </a:ext>
            </a:extLst>
          </p:cNvPr>
          <p:cNvSpPr txBox="1">
            <a:spLocks/>
          </p:cNvSpPr>
          <p:nvPr/>
        </p:nvSpPr>
        <p:spPr>
          <a:xfrm>
            <a:off x="6000163" y="62491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8BD6AFE-D468-4244-8A54-F363BF359E80}"/>
              </a:ext>
            </a:extLst>
          </p:cNvPr>
          <p:cNvSpPr txBox="1">
            <a:spLocks/>
          </p:cNvSpPr>
          <p:nvPr/>
        </p:nvSpPr>
        <p:spPr>
          <a:xfrm>
            <a:off x="3622888" y="69959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61861CF-E58F-4EA4-97F7-7014F7324247}"/>
              </a:ext>
            </a:extLst>
          </p:cNvPr>
          <p:cNvSpPr txBox="1">
            <a:spLocks/>
          </p:cNvSpPr>
          <p:nvPr/>
        </p:nvSpPr>
        <p:spPr>
          <a:xfrm>
            <a:off x="6000163" y="61029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D7AB6D9-77A5-4496-B8CC-FFBC74BC64AC}"/>
              </a:ext>
            </a:extLst>
          </p:cNvPr>
          <p:cNvSpPr txBox="1">
            <a:spLocks/>
          </p:cNvSpPr>
          <p:nvPr/>
        </p:nvSpPr>
        <p:spPr>
          <a:xfrm>
            <a:off x="4520633" y="238462"/>
            <a:ext cx="584699" cy="6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37C2CA9-490C-4912-A676-B7DE2AC50F83}"/>
              </a:ext>
            </a:extLst>
          </p:cNvPr>
          <p:cNvSpPr txBox="1">
            <a:spLocks/>
          </p:cNvSpPr>
          <p:nvPr/>
        </p:nvSpPr>
        <p:spPr>
          <a:xfrm>
            <a:off x="3622746" y="67750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D327688-372E-440F-B0F8-2B4469C2AFC2}"/>
              </a:ext>
            </a:extLst>
          </p:cNvPr>
          <p:cNvSpPr txBox="1">
            <a:spLocks/>
          </p:cNvSpPr>
          <p:nvPr/>
        </p:nvSpPr>
        <p:spPr>
          <a:xfrm>
            <a:off x="6000021" y="49075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76895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suối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815840" y="4600106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71560" y="4628212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27606E-FEF2-4F1A-B1BC-6F2962B9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6" y="701041"/>
            <a:ext cx="4153563" cy="363407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634C2A6-B2A6-4594-9ADE-A43F0EDE0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701041"/>
            <a:ext cx="3992879" cy="363407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69597C6-4A1D-4CC3-95CC-24DAFED2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40" y="701042"/>
            <a:ext cx="3574444" cy="3634078"/>
          </a:xfrm>
          <a:prstGeom prst="rect">
            <a:avLst/>
          </a:prstGeom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6F829F7-5F1F-4C49-9332-C4504BBF12F6}"/>
              </a:ext>
            </a:extLst>
          </p:cNvPr>
          <p:cNvCxnSpPr>
            <a:cxnSpLocks/>
          </p:cNvCxnSpPr>
          <p:nvPr/>
        </p:nvCxnSpPr>
        <p:spPr>
          <a:xfrm>
            <a:off x="2057400" y="5361830"/>
            <a:ext cx="11138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04CCD677-757A-4049-9D8A-9169BF0B6E76}"/>
              </a:ext>
            </a:extLst>
          </p:cNvPr>
          <p:cNvCxnSpPr>
            <a:cxnSpLocks/>
          </p:cNvCxnSpPr>
          <p:nvPr/>
        </p:nvCxnSpPr>
        <p:spPr>
          <a:xfrm>
            <a:off x="5120640" y="5361830"/>
            <a:ext cx="1082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826D1B8-25D1-44D4-BE80-5637E9DD9D28}"/>
              </a:ext>
            </a:extLst>
          </p:cNvPr>
          <p:cNvCxnSpPr>
            <a:cxnSpLocks/>
          </p:cNvCxnSpPr>
          <p:nvPr/>
        </p:nvCxnSpPr>
        <p:spPr>
          <a:xfrm flipV="1">
            <a:off x="9937143" y="5361830"/>
            <a:ext cx="1721457" cy="12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C55C903-37B5-4C9F-ADA8-1D063787B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2" y="246308"/>
            <a:ext cx="11488757" cy="63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344</TotalTime>
  <Words>195</Words>
  <Application>Microsoft Office PowerPoint</Application>
  <PresentationFormat>Widescreen</PresentationFormat>
  <Paragraphs>36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uôi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Ngoc Yen</cp:lastModifiedBy>
  <cp:revision>43</cp:revision>
  <dcterms:created xsi:type="dcterms:W3CDTF">2020-08-10T13:50:00Z</dcterms:created>
  <dcterms:modified xsi:type="dcterms:W3CDTF">2020-12-13T14:02:24Z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