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6" r:id="rId5"/>
    <p:sldId id="257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38C"/>
    <a:srgbClr val="0000FF"/>
    <a:srgbClr val="FF9900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78AD-8CA7-40C3-899A-64F827AB17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42826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130878"/>
            <a:ext cx="8270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33</a:t>
            </a:r>
          </a:p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0"/>
            <a:ext cx="90569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2032907"/>
            <a:ext cx="4373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(tr.64)</a:t>
            </a:r>
          </a:p>
        </p:txBody>
      </p:sp>
    </p:spTree>
    <p:extLst>
      <p:ext uri="{BB962C8B-B14F-4D97-AF65-F5344CB8AC3E}">
        <p14:creationId xmlns:p14="http://schemas.microsoft.com/office/powerpoint/2010/main" val="4751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428" y="128909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67741" y="129004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 + 1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7741" y="241758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74 - 24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28" y="241758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" y="76201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660976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0004" y="1301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8403" y="2417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057" y="128909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0968" y="240546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684" y="3382404"/>
            <a:ext cx="283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8428" y="423300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+ 30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7741" y="423395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70 - 20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7741" y="536149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90 - 40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78428" y="536149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+ 10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544" y="4245115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2575" y="536128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4572" y="4233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854" y="5349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814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4145784" y="1838556"/>
            <a:ext cx="576943" cy="6749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5017657" y="1187774"/>
            <a:ext cx="587829" cy="55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76201"/>
            <a:ext cx="842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Mai,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" y="1505653"/>
            <a:ext cx="7577985" cy="29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3278707" y="2553251"/>
            <a:ext cx="576943" cy="762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3064420" y="4301567"/>
            <a:ext cx="318154" cy="665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764077" y="4250517"/>
            <a:ext cx="318154" cy="66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7440476" y="4250516"/>
            <a:ext cx="318154" cy="66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77222" y="429107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245" y="428099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3675" y="4280991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87884" y="5023667"/>
            <a:ext cx="1088572" cy="14377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3226381" y="5248475"/>
            <a:ext cx="944645" cy="11050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6313472" y="5313985"/>
            <a:ext cx="1036190" cy="9786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263542" y="5482781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0428" y="5482781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86096" y="5518843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17234" y="5505536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4120" y="5505536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788" y="5541598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22488" y="5408552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9374" y="5408552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5042" y="5444614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2236579" y="5613178"/>
            <a:ext cx="318154" cy="665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290271" y="5591502"/>
            <a:ext cx="318154" cy="6658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8394760" y="5538947"/>
            <a:ext cx="318154" cy="6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5" y="76201"/>
            <a:ext cx="84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9085" y="634347"/>
            <a:ext cx="2052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20 + 40.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0355" y="3663427"/>
            <a:ext cx="2016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60.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914" y="1678348"/>
            <a:ext cx="2302628" cy="59417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5914" y="4812837"/>
            <a:ext cx="2302628" cy="66267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92914F-27F1-448B-B7CD-160CEF7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08" y="1052371"/>
            <a:ext cx="5541744" cy="429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6" b="32315" l="20104" r="288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5836" r="71498" b="69334"/>
          <a:stretch/>
        </p:blipFill>
        <p:spPr>
          <a:xfrm>
            <a:off x="377307" y="1745870"/>
            <a:ext cx="788857" cy="949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816" r="14377" b="10080"/>
          <a:stretch/>
        </p:blipFill>
        <p:spPr>
          <a:xfrm>
            <a:off x="377307" y="4812837"/>
            <a:ext cx="678607" cy="76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F929F-1C04-4C82-9C0A-1703EFAD9CEF}"/>
              </a:ext>
            </a:extLst>
          </p:cNvPr>
          <p:cNvSpPr txBox="1"/>
          <p:nvPr/>
        </p:nvSpPr>
        <p:spPr>
          <a:xfrm>
            <a:off x="983447" y="5824207"/>
            <a:ext cx="77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Vậy chú ếch vàng đ</a:t>
            </a:r>
            <a:r>
              <a: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ược ăn hoa mướp.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4896 -0.1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10393 L 0.40261 0.021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2199 L 0.45626 0.1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26 0.13982 L 0.56789 0.139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89 0.13982 L 0.62431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31 0.02199 L 0.73594 0.021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0.02199 L 0.84167 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305 -0.0611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05 -0.06111 L 0.39653 -0.17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1794 L 0.50972 -0.17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72 -0.1794 L 0.61684 -0.17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4 -0.1794 L 0.73281 -0.181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81 -0.18125 L 0.84097 -0.1696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73F0-6D0A-4BFC-AFDF-C2413758E3F9}"/>
              </a:ext>
            </a:extLst>
          </p:cNvPr>
          <p:cNvSpPr txBox="1"/>
          <p:nvPr/>
        </p:nvSpPr>
        <p:spPr>
          <a:xfrm>
            <a:off x="315685" y="76201"/>
            <a:ext cx="8425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Anh Khoai phải sắp xếp các đốt tre thành phép tính đúng. Nh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do vội quá nên anh xếp nhầm hai đốt tre. Em hãy xếp lại giúp anh Khoai nhé?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49AF6-308F-4FD3-B153-9F473210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976"/>
            <a:ext cx="9144000" cy="245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C98FF-0533-47B5-B142-2E0458E8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9" b="83464" l="71596" r="84334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283" t="36660" r="15465" b="17456"/>
          <a:stretch/>
        </p:blipFill>
        <p:spPr>
          <a:xfrm>
            <a:off x="6580888" y="2491754"/>
            <a:ext cx="1179444" cy="248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37DE7-5E09-4990-A824-EFACBB38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83984" l="83309" r="9641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122" t="36660" r="3464" b="17456"/>
          <a:stretch/>
        </p:blipFill>
        <p:spPr>
          <a:xfrm>
            <a:off x="7653484" y="2465250"/>
            <a:ext cx="1195063" cy="2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23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4496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0.24977 L 0.11823 -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AA1B5-D1CD-4EF2-BA6C-775BC096564A}"/>
              </a:ext>
            </a:extLst>
          </p:cNvPr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CÔ </a:t>
            </a:r>
          </a:p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PHÚC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193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21</cp:revision>
  <dcterms:created xsi:type="dcterms:W3CDTF">2020-08-15T09:13:28Z</dcterms:created>
  <dcterms:modified xsi:type="dcterms:W3CDTF">2021-03-24T07:35:53Z</dcterms:modified>
</cp:coreProperties>
</file>