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27" r:id="rId3"/>
    <p:sldId id="331" r:id="rId4"/>
    <p:sldId id="347" r:id="rId5"/>
    <p:sldId id="332" r:id="rId6"/>
    <p:sldId id="333" r:id="rId7"/>
    <p:sldId id="344" r:id="rId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71" d="100"/>
          <a:sy n="71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13/12/2020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78193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4071755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14: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2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3006072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3" y="260648"/>
            <a:ext cx="914501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dirty="0" smtClean="0"/>
              <a:t>    </a:t>
            </a:r>
            <a:r>
              <a:rPr lang="vi-VN" altLang="en-US" sz="2800" b="1" dirty="0" smtClean="0">
                <a:solidFill>
                  <a:srgbClr val="FF0000"/>
                </a:solidFill>
                <a:latin typeface="+mj-lt"/>
              </a:rPr>
              <a:t>PHÒNG GIÁO DỤC &amp; ĐÀO TẠO LONG BIÊN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dirty="0" smtClean="0">
                <a:solidFill>
                  <a:srgbClr val="FF0000"/>
                </a:solidFill>
              </a:rPr>
              <a:t>                     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TRƯỜNG TIỂU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HỌC GIA THỤY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 err="1" smtClean="0"/>
              <a:t>Giáo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viên</a:t>
            </a:r>
            <a:r>
              <a:rPr lang="en-US" altLang="en-US" sz="1800" dirty="0" smtClean="0"/>
              <a:t>: </a:t>
            </a:r>
            <a:r>
              <a:rPr lang="en-US" altLang="en-US" sz="1800" dirty="0" err="1" smtClean="0"/>
              <a:t>Nguyễn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Ngọc</a:t>
            </a:r>
            <a:r>
              <a:rPr lang="en-US" altLang="en-US" sz="1800" dirty="0" smtClean="0"/>
              <a:t> </a:t>
            </a:r>
            <a:r>
              <a:rPr lang="en-US" altLang="en-US" sz="1800" smtClean="0"/>
              <a:t>Yên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386217458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2680981-045B-46F7-9794-414DFD762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76EF75-AF91-4EF0-B109-6B6B1DE36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1B9CC7C-49AB-4BB3-82B4-687AAEBF90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48658"/>
          <a:stretch/>
        </p:blipFill>
        <p:spPr>
          <a:xfrm>
            <a:off x="-623105" y="620688"/>
            <a:ext cx="9767105" cy="5167857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EFBA82-6198-4717-9B45-C1719F47B7CD}"/>
              </a:ext>
            </a:extLst>
          </p:cNvPr>
          <p:cNvSpPr txBox="1"/>
          <p:nvPr/>
        </p:nvSpPr>
        <p:spPr>
          <a:xfrm>
            <a:off x="4572000" y="119675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27B4A-1C17-4378-854A-2039FF067E93}"/>
              </a:ext>
            </a:extLst>
          </p:cNvPr>
          <p:cNvSpPr txBox="1"/>
          <p:nvPr/>
        </p:nvSpPr>
        <p:spPr>
          <a:xfrm>
            <a:off x="5508104" y="156608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70493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5DB70C6-FA59-4F2F-85A0-318C6E7E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5D21D0-C4C6-44E5-8D5F-3AFA23CB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CD20505-5244-4E13-9210-20024A6ED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9953" r="961" b="22175"/>
          <a:stretch/>
        </p:blipFill>
        <p:spPr>
          <a:xfrm>
            <a:off x="-732618" y="836712"/>
            <a:ext cx="9841093" cy="5746650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3EDF6F9-832F-4C57-8D01-342C9A8EC262}"/>
              </a:ext>
            </a:extLst>
          </p:cNvPr>
          <p:cNvSpPr/>
          <p:nvPr/>
        </p:nvSpPr>
        <p:spPr>
          <a:xfrm>
            <a:off x="2987824" y="2132856"/>
            <a:ext cx="2736304" cy="2520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19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668450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4AF272D-26CB-4794-A2E6-C8D73CFFA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142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8C036B-A9F4-4E3F-9905-7B44ABDDD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08E5D9-433F-4E6A-9483-5401CEB7D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961" t="21316" r="961" b="59592"/>
          <a:stretch/>
        </p:blipFill>
        <p:spPr>
          <a:xfrm>
            <a:off x="-378550" y="1402671"/>
            <a:ext cx="9901100" cy="3960440"/>
          </a:xfr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E553AFA1-15A9-488B-B050-82CF7739D647}"/>
              </a:ext>
            </a:extLst>
          </p:cNvPr>
          <p:cNvSpPr/>
          <p:nvPr/>
        </p:nvSpPr>
        <p:spPr>
          <a:xfrm>
            <a:off x="6660232" y="3956898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7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33DC-02EA-42C6-9591-51CACEE56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0B1B-F744-4419-B215-260F63392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33DB45-F563-4CAC-867C-84D21CEEEB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7" t="40550" r="375" b="21651"/>
          <a:stretch/>
        </p:blipFill>
        <p:spPr>
          <a:xfrm>
            <a:off x="-12863" y="0"/>
            <a:ext cx="9324528" cy="729745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B5A55A7-9896-43F2-B3E3-25482C158CA4}"/>
              </a:ext>
            </a:extLst>
          </p:cNvPr>
          <p:cNvSpPr/>
          <p:nvPr/>
        </p:nvSpPr>
        <p:spPr>
          <a:xfrm>
            <a:off x="5004048" y="3284984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52A9801-2A9F-46F5-8F1C-9044718C8458}"/>
              </a:ext>
            </a:extLst>
          </p:cNvPr>
          <p:cNvSpPr/>
          <p:nvPr/>
        </p:nvSpPr>
        <p:spPr>
          <a:xfrm>
            <a:off x="2627784" y="630932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1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(tr.88, 89)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7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55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Ngoc Yen</cp:lastModifiedBy>
  <cp:revision>69</cp:revision>
  <dcterms:created xsi:type="dcterms:W3CDTF">2020-03-23T01:55:28Z</dcterms:created>
  <dcterms:modified xsi:type="dcterms:W3CDTF">2020-12-13T14:06:59Z</dcterms:modified>
</cp:coreProperties>
</file>