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</p14:sldIdLst>
        </p14:section>
        <p14:section name="Tiết 2" id="{DD7DF943-936F-4592-AAAB-F544FA049C4A}">
          <p14:sldIdLst/>
        </p14:section>
        <p14:section name="Tiết 3" id="{817670CC-0BA9-496B-B866-4BB0601253C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8048F-E01C-4326-AEF1-E2610469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71" y="1633735"/>
            <a:ext cx="7420831" cy="5224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880D73-D626-4F40-89B3-6DB68D0B4A4B}"/>
              </a:ext>
            </a:extLst>
          </p:cNvPr>
          <p:cNvSpPr/>
          <p:nvPr/>
        </p:nvSpPr>
        <p:spPr>
          <a:xfrm>
            <a:off x="7047971" y="272203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38D30B-5AE1-4B70-8788-301BFBB3452B}"/>
              </a:ext>
            </a:extLst>
          </p:cNvPr>
          <p:cNvSpPr/>
          <p:nvPr/>
        </p:nvSpPr>
        <p:spPr>
          <a:xfrm>
            <a:off x="9395883" y="271039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A50BB5-BBC0-44A9-BC94-8132E50A3A67}"/>
              </a:ext>
            </a:extLst>
          </p:cNvPr>
          <p:cNvSpPr/>
          <p:nvPr/>
        </p:nvSpPr>
        <p:spPr>
          <a:xfrm>
            <a:off x="4758569" y="442615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CB89FE-505B-4A4A-A97B-3F717F5C9DD8}"/>
              </a:ext>
            </a:extLst>
          </p:cNvPr>
          <p:cNvSpPr/>
          <p:nvPr/>
        </p:nvSpPr>
        <p:spPr>
          <a:xfrm>
            <a:off x="7048425" y="442902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20CB23-A6A5-4DFE-9076-CEF74A042154}"/>
              </a:ext>
            </a:extLst>
          </p:cNvPr>
          <p:cNvSpPr/>
          <p:nvPr/>
        </p:nvSpPr>
        <p:spPr>
          <a:xfrm>
            <a:off x="9410397" y="439712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795FFA-744D-40B9-BFFB-A7003BF927CF}"/>
              </a:ext>
            </a:extLst>
          </p:cNvPr>
          <p:cNvSpPr/>
          <p:nvPr/>
        </p:nvSpPr>
        <p:spPr>
          <a:xfrm>
            <a:off x="4611868" y="6338155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D6334D-560A-4E8A-8499-430B32796358}"/>
              </a:ext>
            </a:extLst>
          </p:cNvPr>
          <p:cNvSpPr/>
          <p:nvPr/>
        </p:nvSpPr>
        <p:spPr>
          <a:xfrm>
            <a:off x="6997156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575B7A-1C97-4FDE-8D50-B892401F2C32}"/>
              </a:ext>
            </a:extLst>
          </p:cNvPr>
          <p:cNvSpPr/>
          <p:nvPr/>
        </p:nvSpPr>
        <p:spPr>
          <a:xfrm>
            <a:off x="9430362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25D22-823D-4CCE-9DF5-82A361CD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651695"/>
            <a:ext cx="10220500" cy="3535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9EC120-FEF7-4E32-8191-7A72F9D6445C}"/>
              </a:ext>
            </a:extLst>
          </p:cNvPr>
          <p:cNvSpPr/>
          <p:nvPr/>
        </p:nvSpPr>
        <p:spPr>
          <a:xfrm>
            <a:off x="5123543" y="3206952"/>
            <a:ext cx="696686" cy="711905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24C61-7134-4DB3-906F-896659630910}"/>
              </a:ext>
            </a:extLst>
          </p:cNvPr>
          <p:cNvSpPr/>
          <p:nvPr/>
        </p:nvSpPr>
        <p:spPr>
          <a:xfrm>
            <a:off x="6727372" y="3131103"/>
            <a:ext cx="696686" cy="711905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1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4BD8D-DAEC-4287-876B-9E5828FFF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65"/>
          <a:stretch/>
        </p:blipFill>
        <p:spPr>
          <a:xfrm>
            <a:off x="-43012" y="1709935"/>
            <a:ext cx="4361011" cy="10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A5FF68-72C6-4AC8-BB44-055B6ABA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21"/>
          <a:stretch/>
        </p:blipFill>
        <p:spPr>
          <a:xfrm>
            <a:off x="-26079" y="3539717"/>
            <a:ext cx="4361011" cy="1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18DCF-DE6B-4F68-A957-41382AB33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109"/>
          <a:stretch/>
        </p:blipFill>
        <p:spPr>
          <a:xfrm>
            <a:off x="-50419" y="5273050"/>
            <a:ext cx="4351487" cy="11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A48FC-8827-44D3-A474-3B19AFE2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130"/>
          <a:stretch/>
        </p:blipFill>
        <p:spPr>
          <a:xfrm>
            <a:off x="6372187" y="1531663"/>
            <a:ext cx="4191680" cy="1190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7DF2E6-E2E6-4D56-A417-E05C8A16C0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727"/>
          <a:stretch/>
        </p:blipFill>
        <p:spPr>
          <a:xfrm>
            <a:off x="6466094" y="3443798"/>
            <a:ext cx="4003865" cy="1180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FF7E4F-0CE3-403E-9D1D-9E5A7D8B85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651"/>
          <a:stretch/>
        </p:blipFill>
        <p:spPr>
          <a:xfrm>
            <a:off x="6372187" y="5346409"/>
            <a:ext cx="4003865" cy="1276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66"/>
          <a:stretch/>
        </p:blipFill>
        <p:spPr>
          <a:xfrm>
            <a:off x="4282352" y="1885748"/>
            <a:ext cx="1813648" cy="881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6"/>
          <a:stretch/>
        </p:blipFill>
        <p:spPr>
          <a:xfrm>
            <a:off x="4282352" y="3671961"/>
            <a:ext cx="1813648" cy="952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23"/>
          <a:stretch/>
        </p:blipFill>
        <p:spPr>
          <a:xfrm>
            <a:off x="4180753" y="5309729"/>
            <a:ext cx="2041391" cy="1117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63"/>
          <a:stretch/>
        </p:blipFill>
        <p:spPr>
          <a:xfrm>
            <a:off x="10262654" y="1650154"/>
            <a:ext cx="1742391" cy="953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62"/>
          <a:stretch/>
        </p:blipFill>
        <p:spPr>
          <a:xfrm>
            <a:off x="10376052" y="3639142"/>
            <a:ext cx="1742391" cy="9440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97"/>
          <a:stretch/>
        </p:blipFill>
        <p:spPr>
          <a:xfrm>
            <a:off x="10213937" y="5500151"/>
            <a:ext cx="1978063" cy="10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83" y="2724778"/>
            <a:ext cx="9956234" cy="14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  <a:extLst>
              <a:ext uri="{FF2B5EF4-FFF2-40B4-BE49-F238E27FC236}">
                <a16:creationId xmlns:a16="http://schemas.microsoft.com/office/drawing/2014/main" id="{28DF113C-4697-4C85-96F9-F4BB511D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r="67603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  <a:extLst>
              <a:ext uri="{FF2B5EF4-FFF2-40B4-BE49-F238E27FC236}">
                <a16:creationId xmlns:a16="http://schemas.microsoft.com/office/drawing/2014/main" id="{CFFCE65F-7B44-4363-BF21-782FF633C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20" r="5063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  <a:extLst>
              <a:ext uri="{FF2B5EF4-FFF2-40B4-BE49-F238E27FC236}">
                <a16:creationId xmlns:a16="http://schemas.microsoft.com/office/drawing/2014/main" id="{FA6396EF-38E3-4CA2-9D8C-D2BC7843F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3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  <a:extLst>
              <a:ext uri="{FF2B5EF4-FFF2-40B4-BE49-F238E27FC236}">
                <a16:creationId xmlns:a16="http://schemas.microsoft.com/office/drawing/2014/main" id="{374E871E-54BC-48A7-A447-9884C26C4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03" r="16455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  <a:extLst>
              <a:ext uri="{FF2B5EF4-FFF2-40B4-BE49-F238E27FC236}">
                <a16:creationId xmlns:a16="http://schemas.microsoft.com/office/drawing/2014/main" id="{20D9D741-D2A6-4A19-B441-7B4201C19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0" r="12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  <a:extLst>
              <a:ext uri="{FF2B5EF4-FFF2-40B4-BE49-F238E27FC236}">
                <a16:creationId xmlns:a16="http://schemas.microsoft.com/office/drawing/2014/main" id="{7C1928B4-7EBB-4448-826E-8DD6E36E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63</Words>
  <Application>Microsoft Office PowerPoint</Application>
  <PresentationFormat>Widescreen</PresentationFormat>
  <Paragraphs>32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Ngoc Yen</cp:lastModifiedBy>
  <cp:revision>48</cp:revision>
  <dcterms:created xsi:type="dcterms:W3CDTF">2020-08-20T03:35:56Z</dcterms:created>
  <dcterms:modified xsi:type="dcterms:W3CDTF">2020-09-05T09:05:00Z</dcterms:modified>
</cp:coreProperties>
</file>