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27" r:id="rId3"/>
    <p:sldId id="298" r:id="rId4"/>
    <p:sldId id="284" r:id="rId5"/>
    <p:sldId id="301" r:id="rId6"/>
    <p:sldId id="315" r:id="rId7"/>
    <p:sldId id="328" r:id="rId8"/>
    <p:sldId id="310" r:id="rId9"/>
    <p:sldId id="306" r:id="rId10"/>
    <p:sldId id="311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13/9/2020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111</Words>
  <Application>Microsoft Office PowerPoint</Application>
  <PresentationFormat>Widescreen</PresentationFormat>
  <Paragraphs>35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Ngoc Yen</cp:lastModifiedBy>
  <cp:revision>105</cp:revision>
  <dcterms:created xsi:type="dcterms:W3CDTF">2020-08-15T03:21:16Z</dcterms:created>
  <dcterms:modified xsi:type="dcterms:W3CDTF">2020-09-13T08:56:17Z</dcterms:modified>
</cp:coreProperties>
</file>