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0" r:id="rId16"/>
    <p:sldId id="288" r:id="rId17"/>
    <p:sldId id="281" r:id="rId18"/>
    <p:sldId id="269" r:id="rId19"/>
    <p:sldId id="282" r:id="rId20"/>
    <p:sldId id="270" r:id="rId21"/>
    <p:sldId id="283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L Hoctro" panose="020B0604020202020204" charset="0"/>
      <p:regular r:id="rId37"/>
    </p:embeddedFont>
    <p:embeddedFont>
      <p:font typeface="Arial-Rounded" panose="020B0604020202020204" charset="0"/>
      <p:regular r:id="rId38"/>
    </p:embeddedFont>
    <p:embeddedFont>
      <p:font typeface="宋体" panose="02010600030101010101" pitchFamily="2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96726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Arial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52326" y="45410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247096" y="347037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421021" y="127964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91118" y="23949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231650" y="223376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449556" y="266483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032651" y="31552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28615" y="359486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1210" y="1338649"/>
            <a:ext cx="848498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9234" y="537194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735801" y="95148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94474" y="91664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1941" y="1888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72000" y="192501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12985" y="231702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05769" y="236253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20934" y="319977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0630" y="324466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7732" y="369396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8715" y="36939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71717" y="414151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70616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00407" y="141743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00816" y="45410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87132" y="182322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88340" y="231702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26993" y="323959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09276" y="370656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92790" y="4141514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443</Words>
  <Application>Microsoft Office PowerPoint</Application>
  <PresentationFormat>On-screen Show (16:9)</PresentationFormat>
  <Paragraphs>108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DFPOP1-W9</vt:lpstr>
      <vt:lpstr>Calibri</vt:lpstr>
      <vt:lpstr>HL Hoctro</vt:lpstr>
      <vt:lpstr>Times New Roman</vt:lpstr>
      <vt:lpstr>华康少女文字W5</vt:lpstr>
      <vt:lpstr>Arial-Rounded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47</cp:revision>
  <dcterms:created xsi:type="dcterms:W3CDTF">2020-08-13T09:19:08Z</dcterms:created>
  <dcterms:modified xsi:type="dcterms:W3CDTF">2021-03-02T05:10:24Z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