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Arial-Rounded" panose="020B0500000000000000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FPOP1-W9" panose="020B0604020202020204" charset="-128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 varScale="1">
        <p:scale>
          <a:sx n="104" d="100"/>
          <a:sy n="104" d="100"/>
        </p:scale>
        <p:origin x="3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497</Words>
  <Application>Microsoft Office PowerPoint</Application>
  <PresentationFormat>On-screen Show (16:9)</PresentationFormat>
  <Paragraphs>121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华康少女文字W5</vt:lpstr>
      <vt:lpstr>Arial</vt:lpstr>
      <vt:lpstr>Arial-Rounded</vt:lpstr>
      <vt:lpstr>宋体</vt:lpstr>
      <vt:lpstr>Times New Roman</vt:lpstr>
      <vt:lpstr>Calibri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64</cp:revision>
  <dcterms:created xsi:type="dcterms:W3CDTF">2020-08-13T09:19:08Z</dcterms:created>
  <dcterms:modified xsi:type="dcterms:W3CDTF">2021-03-05T05:28:12Z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