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95" r:id="rId2"/>
    <p:sldId id="296" r:id="rId3"/>
    <p:sldId id="298" r:id="rId4"/>
    <p:sldId id="299" r:id="rId5"/>
    <p:sldId id="300" r:id="rId6"/>
    <p:sldId id="301" r:id="rId7"/>
    <p:sldId id="302" r:id="rId8"/>
  </p:sldIdLst>
  <p:sldSz cx="9144000" cy="5143500" type="screen16x9"/>
  <p:notesSz cx="6858000" cy="9144000"/>
  <p:custDataLst>
    <p:tags r:id="rId1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</p14:sldIdLst>
        </p14:section>
        <p14:section name="Tiết 1" id="{29C178FB-5098-4551-BE1B-302196ADB65A}">
          <p14:sldIdLst>
            <p14:sldId id="296"/>
            <p14:sldId id="298"/>
            <p14:sldId id="299"/>
            <p14:sldId id="300"/>
            <p14:sldId id="301"/>
            <p14:sldId id="302"/>
          </p14:sldIdLst>
        </p14:section>
        <p14:section name="Tiết 3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6" d="100"/>
          <a:sy n="86" d="100"/>
        </p:scale>
        <p:origin x="294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13/09/2020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4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645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003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6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972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>
                <a:solidFill>
                  <a:prstClr val="black"/>
                </a:solidFill>
              </a:rPr>
              <a:pPr/>
              <a:t>7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20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2020/9/13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7029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023878" cy="12619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53" y="1261981"/>
            <a:ext cx="2609850" cy="466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8253" y="1728706"/>
            <a:ext cx="2381250" cy="9048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4578" y="1626347"/>
            <a:ext cx="676715" cy="591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6505" y="1728706"/>
            <a:ext cx="1864784" cy="7125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253" y="2685005"/>
            <a:ext cx="3276600" cy="102870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1941688" y="3100306"/>
            <a:ext cx="509411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782403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684280" y="3100306"/>
            <a:ext cx="570573" cy="455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1512" y="2937051"/>
            <a:ext cx="1896532" cy="78220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4574" y="2876239"/>
            <a:ext cx="676715" cy="6462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1240" y="3782076"/>
            <a:ext cx="4105275" cy="923925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368428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6010" y="4244038"/>
            <a:ext cx="598311" cy="4007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97386" y="3713705"/>
            <a:ext cx="1864784" cy="92593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995631" y="403269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08553" y="2712901"/>
            <a:ext cx="508000" cy="2935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45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8" grpId="0" animBg="1"/>
      <p:bldP spid="19" grpId="0" animBg="1"/>
      <p:bldP spid="21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440" y="1331643"/>
            <a:ext cx="2586052" cy="38118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942492" y="1331643"/>
            <a:ext cx="1453662" cy="82540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2492" y="1331643"/>
            <a:ext cx="1184031" cy="719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80032" y="1083203"/>
            <a:ext cx="3952875" cy="3857625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621867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614356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14356" y="2157046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621867" y="4126957"/>
            <a:ext cx="598339" cy="4281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0445545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853" y="1269294"/>
            <a:ext cx="3981450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9206" y="1748543"/>
            <a:ext cx="1716565" cy="33159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9427" y="1955094"/>
            <a:ext cx="1804348" cy="3188406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7003025" y="2086396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80447" y="3235792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63232" y="430602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61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27674" y="2174698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</a:p>
        </p:txBody>
      </p:sp>
      <p:sp>
        <p:nvSpPr>
          <p:cNvPr id="16" name="Oval 15"/>
          <p:cNvSpPr/>
          <p:nvPr/>
        </p:nvSpPr>
        <p:spPr>
          <a:xfrm>
            <a:off x="1805096" y="3324094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787881" y="4394330"/>
            <a:ext cx="621452" cy="51928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567289" y="2605685"/>
            <a:ext cx="1986844" cy="10519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3556000" y="2517422"/>
            <a:ext cx="1998133" cy="219004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556000" y="3657600"/>
            <a:ext cx="1998133" cy="116771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15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701" y="1196622"/>
            <a:ext cx="9010299" cy="3946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1558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1983"/>
          <a:stretch/>
        </p:blipFill>
        <p:spPr>
          <a:xfrm>
            <a:off x="342900" y="48854"/>
            <a:ext cx="3022600" cy="13159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" y="1196622"/>
            <a:ext cx="9010299" cy="3946878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93332" y="2327109"/>
          <a:ext cx="2427110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91224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28</Words>
  <Application>Microsoft Office PowerPoint</Application>
  <PresentationFormat>On-screen Show (16:9)</PresentationFormat>
  <Paragraphs>27</Paragraphs>
  <Slides>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宋体</vt:lpstr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Ngoc Yen</cp:lastModifiedBy>
  <cp:revision>73</cp:revision>
  <dcterms:created xsi:type="dcterms:W3CDTF">2017-01-10T13:46:13Z</dcterms:created>
  <dcterms:modified xsi:type="dcterms:W3CDTF">2020-09-13T08:34:16Z</dcterms:modified>
</cp:coreProperties>
</file>