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303" r:id="rId3"/>
    <p:sldId id="361" r:id="rId4"/>
    <p:sldId id="366" r:id="rId5"/>
    <p:sldId id="268" r:id="rId6"/>
    <p:sldId id="276" r:id="rId7"/>
    <p:sldId id="271" r:id="rId8"/>
    <p:sldId id="362" r:id="rId9"/>
    <p:sldId id="364" r:id="rId10"/>
    <p:sldId id="365" r:id="rId11"/>
  </p:sldIdLst>
  <p:sldSz cx="1219517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E399"/>
    <a:srgbClr val="9BED9B"/>
    <a:srgbClr val="55E01E"/>
    <a:srgbClr val="FFCC99"/>
    <a:srgbClr val="CCFF33"/>
    <a:srgbClr val="E3F2E0"/>
    <a:srgbClr val="E4DD82"/>
    <a:srgbClr val="FF33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59" d="100"/>
          <a:sy n="59" d="100"/>
        </p:scale>
        <p:origin x="760" y="6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74" y="150096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7723" y="342822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573184" y="690671"/>
            <a:ext cx="931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 defTabSz="914377">
              <a:defRPr/>
            </a:pPr>
            <a:r>
              <a:rPr lang="en-US" sz="540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812883" y="346456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00206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599033" y="3272414"/>
            <a:ext cx="3745633" cy="128887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302389" y="1800536"/>
            <a:ext cx="5599387" cy="74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6FAF9-361F-4904-8133-FE593B8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5789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3890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6637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987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3733" b="1" spc="6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spc="6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800"/>
              </a:spcBef>
            </a:pPr>
            <a:r>
              <a:rPr lang="en-US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7987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84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17867" y="6170896"/>
            <a:ext cx="344478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Trang 60-61/SGK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E2B25-6E20-4E7B-8457-25A1CA5A8412}"/>
              </a:ext>
            </a:extLst>
          </p:cNvPr>
          <p:cNvSpPr txBox="1"/>
          <p:nvPr/>
        </p:nvSpPr>
        <p:spPr>
          <a:xfrm>
            <a:off x="4542310" y="2742178"/>
            <a:ext cx="325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38C50-A64C-4617-A6EC-A2C6BFC9FC9D}"/>
              </a:ext>
            </a:extLst>
          </p:cNvPr>
          <p:cNvSpPr txBox="1"/>
          <p:nvPr/>
        </p:nvSpPr>
        <p:spPr>
          <a:xfrm>
            <a:off x="1706752" y="356396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– tiết 2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135187" y="-42934"/>
            <a:ext cx="8458200" cy="1465375"/>
            <a:chOff x="1077204" y="-14070"/>
            <a:chExt cx="7048501" cy="2970555"/>
          </a:xfrm>
        </p:grpSpPr>
        <p:pic>
          <p:nvPicPr>
            <p:cNvPr id="37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0080" y="-14070"/>
              <a:ext cx="5623861" cy="297055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77204" y="1014468"/>
              <a:ext cx="7048501" cy="1684484"/>
            </a:xfrm>
            <a:prstGeom prst="rect">
              <a:avLst/>
            </a:prstGeom>
            <a:noFill/>
          </p:spPr>
          <p:txBody>
            <a:bodyPr wrap="square" lIns="91400" tIns="45700" rIns="91400" bIns="45700" rtlCol="0">
              <a:spAutoFit/>
            </a:bodyPr>
            <a:lstStyle/>
            <a:p>
              <a:pPr algn="ctr" defTabSz="1216401"/>
              <a:r>
                <a:rPr lang="en-US" sz="4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-93"/>
                  <a:ea typeface="Arial-Rounded" pitchFamily="34" charset="-93"/>
                  <a:cs typeface="Arial-Rounded" pitchFamily="34" charset="-93"/>
                </a:rPr>
                <a:t>YÊU CẦU CẦN ĐẠT</a:t>
              </a:r>
              <a:endPara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endParaRPr>
            </a:p>
          </p:txBody>
        </p:sp>
      </p:grpSp>
      <p:sp>
        <p:nvSpPr>
          <p:cNvPr id="29" name="文本框 11"/>
          <p:cNvSpPr txBox="1"/>
          <p:nvPr/>
        </p:nvSpPr>
        <p:spPr>
          <a:xfrm>
            <a:off x="1510108" y="2222647"/>
            <a:ext cx="10380468" cy="173664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4764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Thực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hiện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phép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trừ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rèn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kĩ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năng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đặt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trừ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số</a:t>
            </a:r>
            <a:endParaRPr lang="en-US" sz="540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  <a:sym typeface="Arial"/>
            </a:endParaRPr>
          </a:p>
        </p:txBody>
      </p:sp>
      <p:sp>
        <p:nvSpPr>
          <p:cNvPr id="52" name="文本框 12"/>
          <p:cNvSpPr txBox="1"/>
          <p:nvPr/>
        </p:nvSpPr>
        <p:spPr>
          <a:xfrm>
            <a:off x="1510108" y="4290632"/>
            <a:ext cx="10363200" cy="119181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55677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Giải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các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bài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toán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tình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huống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thực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tế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liên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quan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đến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phép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trừ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hai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chữ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cho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có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hai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chữ</a:t>
            </a:r>
            <a:r>
              <a:rPr lang="en-US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endParaRPr lang="en-US" sz="5400" b="1" kern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  <a:sym typeface="Arial"/>
            </a:endParaRPr>
          </a:p>
        </p:txBody>
      </p:sp>
      <p:pic>
        <p:nvPicPr>
          <p:cNvPr id="25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616893" y="4265496"/>
            <a:ext cx="854119" cy="835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60664-FA58-436C-BD28-39FDCF31A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0" y="2460776"/>
            <a:ext cx="117173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910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5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C0096-9DBC-4353-835F-93A42663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795"/>
            <a:ext cx="12195175" cy="68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-32053" y="1112382"/>
            <a:ext cx="7002535" cy="811577"/>
            <a:chOff x="827584" y="1603026"/>
            <a:chExt cx="5251901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96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07" y="33901"/>
            <a:ext cx="2688299" cy="1075488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170723" y="2124798"/>
            <a:ext cx="10111439" cy="196310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133082" y="2102813"/>
            <a:ext cx="5154088" cy="200708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1664" y="2420888"/>
            <a:ext cx="503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41" y="86258"/>
            <a:ext cx="1929965" cy="197138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201044" y="4265497"/>
            <a:ext cx="2724223" cy="23728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5137481" y="4230211"/>
            <a:ext cx="2724223" cy="2372883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8858830" y="4209808"/>
            <a:ext cx="2724223" cy="2372883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33764" y="1072847"/>
            <a:ext cx="7002535" cy="960107"/>
            <a:chOff x="827584" y="1491630"/>
            <a:chExt cx="5251901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sz="96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9" y="3117"/>
            <a:ext cx="2688299" cy="1075488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041031" y="2114315"/>
            <a:ext cx="10590140" cy="196310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1078831" y="2114914"/>
            <a:ext cx="5154088" cy="200708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5001" y="2518289"/>
            <a:ext cx="515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27" y="-88385"/>
            <a:ext cx="1971385" cy="197138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83178" y="4403421"/>
            <a:ext cx="3533000" cy="23728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4084581" y="4408688"/>
            <a:ext cx="3645188" cy="2372883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8133903" y="4381585"/>
            <a:ext cx="3533000" cy="2372883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4183" y="4677139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9874" y="64259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07846" y="5215753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4142" y="5714911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3787" y="5733256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9730" y="5219849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65672" y="4707634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91268" y="5686078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4416" y="5175856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65195" y="4664128"/>
            <a:ext cx="86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313575" y="979948"/>
            <a:ext cx="70104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525527" y="1925323"/>
            <a:ext cx="2093151" cy="748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950019" y="1921491"/>
            <a:ext cx="2438400" cy="748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659030" y="1917655"/>
            <a:ext cx="2094240" cy="748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65 - 25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5"/>
            <a:ext cx="2688299" cy="1075488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9056442" y="1918214"/>
            <a:ext cx="2094240" cy="748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6052418-323F-4F06-B444-1B3BCCF34D80}"/>
              </a:ext>
            </a:extLst>
          </p:cNvPr>
          <p:cNvSpPr/>
          <p:nvPr/>
        </p:nvSpPr>
        <p:spPr>
          <a:xfrm>
            <a:off x="504032" y="939279"/>
            <a:ext cx="784285" cy="844808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1434219-B0D9-49F2-896F-8E7FAB99EA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 b="24624"/>
          <a:stretch/>
        </p:blipFill>
        <p:spPr>
          <a:xfrm>
            <a:off x="3" y="3140968"/>
            <a:ext cx="12219199" cy="3068963"/>
          </a:xfrm>
          <a:prstGeom prst="rect">
            <a:avLst/>
          </a:prstGeom>
        </p:spPr>
      </p:pic>
      <p:pic>
        <p:nvPicPr>
          <p:cNvPr id="67" name="Hành trang số.mp4">
            <a:hlinkClick r:id="" action="ppaction://media"/>
            <a:extLst>
              <a:ext uri="{FF2B5EF4-FFF2-40B4-BE49-F238E27FC236}">
                <a16:creationId xmlns:a16="http://schemas.microsoft.com/office/drawing/2014/main" id="{5E5E3D11-C1B4-4736-A3FE-EDB82774D1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96828" y="3975576"/>
            <a:ext cx="9525" cy="952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0727CA3-FC57-444E-963A-E392B450537D}"/>
              </a:ext>
            </a:extLst>
          </p:cNvPr>
          <p:cNvSpPr txBox="1"/>
          <p:nvPr/>
        </p:nvSpPr>
        <p:spPr>
          <a:xfrm>
            <a:off x="678655" y="4221066"/>
            <a:ext cx="547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93817D4-4203-486B-AEB4-7AB230CB5FBC}"/>
              </a:ext>
            </a:extLst>
          </p:cNvPr>
          <p:cNvCxnSpPr>
            <a:cxnSpLocks/>
          </p:cNvCxnSpPr>
          <p:nvPr/>
        </p:nvCxnSpPr>
        <p:spPr>
          <a:xfrm>
            <a:off x="733793" y="5577843"/>
            <a:ext cx="86865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DB5C1D3-ED9F-4EFB-9D07-EC1444707D05}"/>
              </a:ext>
            </a:extLst>
          </p:cNvPr>
          <p:cNvSpPr txBox="1"/>
          <p:nvPr/>
        </p:nvSpPr>
        <p:spPr>
          <a:xfrm>
            <a:off x="866968" y="5719359"/>
            <a:ext cx="65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B8E17DE-EE34-4D09-985C-37BCC87E3B75}"/>
              </a:ext>
            </a:extLst>
          </p:cNvPr>
          <p:cNvSpPr/>
          <p:nvPr/>
        </p:nvSpPr>
        <p:spPr>
          <a:xfrm>
            <a:off x="523617" y="4337160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92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DE68FB-48FB-4A0B-91A4-0C3F49D2E6AE}"/>
              </a:ext>
            </a:extLst>
          </p:cNvPr>
          <p:cNvSpPr/>
          <p:nvPr/>
        </p:nvSpPr>
        <p:spPr>
          <a:xfrm>
            <a:off x="793097" y="5066549"/>
            <a:ext cx="927719" cy="500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72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E52B2B4-B5F2-4E5B-92AB-3E19772760F6}"/>
              </a:ext>
            </a:extLst>
          </p:cNvPr>
          <p:cNvCxnSpPr>
            <a:cxnSpLocks/>
          </p:cNvCxnSpPr>
          <p:nvPr/>
        </p:nvCxnSpPr>
        <p:spPr>
          <a:xfrm>
            <a:off x="3023565" y="5588365"/>
            <a:ext cx="83591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7F71FFE-DEE6-467D-ACA3-4C83940A1F98}"/>
              </a:ext>
            </a:extLst>
          </p:cNvPr>
          <p:cNvSpPr txBox="1"/>
          <p:nvPr/>
        </p:nvSpPr>
        <p:spPr>
          <a:xfrm>
            <a:off x="3052160" y="5727101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22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186B5E-6ABA-4ABB-AD35-9D804E605E96}"/>
              </a:ext>
            </a:extLst>
          </p:cNvPr>
          <p:cNvSpPr/>
          <p:nvPr/>
        </p:nvSpPr>
        <p:spPr>
          <a:xfrm>
            <a:off x="2792826" y="433154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86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E3A5788-0A3A-48D3-9944-2C4C6659E535}"/>
              </a:ext>
            </a:extLst>
          </p:cNvPr>
          <p:cNvSpPr/>
          <p:nvPr/>
        </p:nvSpPr>
        <p:spPr>
          <a:xfrm>
            <a:off x="3089452" y="5064303"/>
            <a:ext cx="83591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64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ED6666B-01FB-48D2-B61F-D225B236FAB6}"/>
              </a:ext>
            </a:extLst>
          </p:cNvPr>
          <p:cNvCxnSpPr>
            <a:cxnSpLocks/>
          </p:cNvCxnSpPr>
          <p:nvPr/>
        </p:nvCxnSpPr>
        <p:spPr>
          <a:xfrm>
            <a:off x="5291259" y="5588365"/>
            <a:ext cx="81834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B905E19-BC00-4C4A-B689-E7522C20C0A7}"/>
              </a:ext>
            </a:extLst>
          </p:cNvPr>
          <p:cNvSpPr txBox="1"/>
          <p:nvPr/>
        </p:nvSpPr>
        <p:spPr>
          <a:xfrm>
            <a:off x="5382719" y="5719532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40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E960D40-3029-437A-B082-15E6253A9E6A}"/>
              </a:ext>
            </a:extLst>
          </p:cNvPr>
          <p:cNvSpPr/>
          <p:nvPr/>
        </p:nvSpPr>
        <p:spPr>
          <a:xfrm>
            <a:off x="5051935" y="433154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65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23E80BE-A4F6-406D-A856-A4C6E6CAF542}"/>
              </a:ext>
            </a:extLst>
          </p:cNvPr>
          <p:cNvSpPr/>
          <p:nvPr/>
        </p:nvSpPr>
        <p:spPr>
          <a:xfrm>
            <a:off x="5266149" y="5080990"/>
            <a:ext cx="1018511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25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7934CDB-CF64-4609-88F5-7331CEB52881}"/>
              </a:ext>
            </a:extLst>
          </p:cNvPr>
          <p:cNvSpPr txBox="1"/>
          <p:nvPr/>
        </p:nvSpPr>
        <p:spPr>
          <a:xfrm>
            <a:off x="22957" y="3456937"/>
            <a:ext cx="254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HP001 4 hàng" panose="020B0603050302020204" pitchFamily="34" charset="0"/>
              </a:rPr>
              <a:t> 2: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749D3F-A358-43B1-8072-85D9B06B681D}"/>
              </a:ext>
            </a:extLst>
          </p:cNvPr>
          <p:cNvSpPr txBox="1"/>
          <p:nvPr/>
        </p:nvSpPr>
        <p:spPr>
          <a:xfrm>
            <a:off x="7588655" y="5728016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24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90BEAEE-DA70-4AB9-8C82-5B4D7DD65929}"/>
              </a:ext>
            </a:extLst>
          </p:cNvPr>
          <p:cNvSpPr/>
          <p:nvPr/>
        </p:nvSpPr>
        <p:spPr>
          <a:xfrm>
            <a:off x="7327131" y="432036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77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FD0BFF-064F-455F-B355-5821C705CA04}"/>
              </a:ext>
            </a:extLst>
          </p:cNvPr>
          <p:cNvSpPr/>
          <p:nvPr/>
        </p:nvSpPr>
        <p:spPr>
          <a:xfrm>
            <a:off x="7531807" y="5069618"/>
            <a:ext cx="1018511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53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530771-7287-41B5-A4EC-DA14613441D5}"/>
              </a:ext>
            </a:extLst>
          </p:cNvPr>
          <p:cNvCxnSpPr>
            <a:cxnSpLocks/>
          </p:cNvCxnSpPr>
          <p:nvPr/>
        </p:nvCxnSpPr>
        <p:spPr>
          <a:xfrm>
            <a:off x="7564310" y="5589857"/>
            <a:ext cx="81834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B05D232-E34A-406D-8925-69A0593CC3F4}"/>
              </a:ext>
            </a:extLst>
          </p:cNvPr>
          <p:cNvSpPr txBox="1"/>
          <p:nvPr/>
        </p:nvSpPr>
        <p:spPr>
          <a:xfrm>
            <a:off x="2944243" y="4208472"/>
            <a:ext cx="547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AED2FE7-C6E3-4EBF-BCF9-588AA5A2FF52}"/>
              </a:ext>
            </a:extLst>
          </p:cNvPr>
          <p:cNvSpPr txBox="1"/>
          <p:nvPr/>
        </p:nvSpPr>
        <p:spPr>
          <a:xfrm>
            <a:off x="5190102" y="4230306"/>
            <a:ext cx="547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6EF338-41BA-48E6-A922-568CB5DF6959}"/>
              </a:ext>
            </a:extLst>
          </p:cNvPr>
          <p:cNvSpPr txBox="1"/>
          <p:nvPr/>
        </p:nvSpPr>
        <p:spPr>
          <a:xfrm>
            <a:off x="7444033" y="4241346"/>
            <a:ext cx="547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314B894-1291-4368-9518-5680F892314A}"/>
              </a:ext>
            </a:extLst>
          </p:cNvPr>
          <p:cNvSpPr txBox="1"/>
          <p:nvPr/>
        </p:nvSpPr>
        <p:spPr>
          <a:xfrm>
            <a:off x="1182798" y="5723889"/>
            <a:ext cx="90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4" fill="hold" display="0">
                  <p:stCondLst>
                    <p:cond delay="indefinite"/>
                  </p:stCondLst>
                </p:cTn>
                <p:tgtEl>
                  <p:spTgt spid="67"/>
                </p:tgtEl>
              </p:cMediaNode>
            </p:video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5" grpId="0" animBg="1"/>
      <p:bldP spid="65" grpId="0" animBg="1"/>
      <p:bldP spid="68" grpId="0"/>
      <p:bldP spid="71" grpId="0"/>
      <p:bldP spid="72" grpId="0"/>
      <p:bldP spid="74" grpId="0"/>
      <p:bldP spid="75" grpId="0"/>
      <p:bldP spid="76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8" grpId="0"/>
      <p:bldP spid="89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/>
          <a:stretch/>
        </p:blipFill>
        <p:spPr>
          <a:xfrm>
            <a:off x="841003" y="3861048"/>
            <a:ext cx="9493076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04236" y="5247273"/>
            <a:ext cx="632992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" y="17782"/>
            <a:ext cx="2180305" cy="11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9101" y="1102082"/>
            <a:ext cx="599364" cy="5925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2680035"/>
            <a:ext cx="6769481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529635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50041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90411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598523" y="326014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10074" y="3258764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1123" cy="10290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159C50-3625-4799-9B95-8FEE00A85528}"/>
              </a:ext>
            </a:extLst>
          </p:cNvPr>
          <p:cNvCxnSpPr/>
          <p:nvPr/>
        </p:nvCxnSpPr>
        <p:spPr>
          <a:xfrm>
            <a:off x="4009355" y="1556792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C9BAD5-3CBC-4A65-B0C0-56031E3A0352}"/>
              </a:ext>
            </a:extLst>
          </p:cNvPr>
          <p:cNvCxnSpPr>
            <a:cxnSpLocks/>
          </p:cNvCxnSpPr>
          <p:nvPr/>
        </p:nvCxnSpPr>
        <p:spPr>
          <a:xfrm>
            <a:off x="9447083" y="1556792"/>
            <a:ext cx="2472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FB1564-5F6C-476B-83A0-82710051AAA6}"/>
              </a:ext>
            </a:extLst>
          </p:cNvPr>
          <p:cNvCxnSpPr>
            <a:cxnSpLocks/>
          </p:cNvCxnSpPr>
          <p:nvPr/>
        </p:nvCxnSpPr>
        <p:spPr>
          <a:xfrm>
            <a:off x="1033021" y="2090816"/>
            <a:ext cx="960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0B4142-BC63-4532-A1D7-FCD72AEAB05B}"/>
              </a:ext>
            </a:extLst>
          </p:cNvPr>
          <p:cNvCxnSpPr>
            <a:cxnSpLocks/>
          </p:cNvCxnSpPr>
          <p:nvPr/>
        </p:nvCxnSpPr>
        <p:spPr>
          <a:xfrm flipV="1">
            <a:off x="8377222" y="2090816"/>
            <a:ext cx="3336989" cy="17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2A50A1-DE0C-417E-BC25-2A464DAC5ADC}"/>
              </a:ext>
            </a:extLst>
          </p:cNvPr>
          <p:cNvCxnSpPr>
            <a:cxnSpLocks/>
          </p:cNvCxnSpPr>
          <p:nvPr/>
        </p:nvCxnSpPr>
        <p:spPr>
          <a:xfrm flipV="1">
            <a:off x="1033021" y="2537817"/>
            <a:ext cx="960110" cy="24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9F19FAF-14DC-4437-8768-89B6960A0423}"/>
              </a:ext>
            </a:extLst>
          </p:cNvPr>
          <p:cNvSpPr/>
          <p:nvPr/>
        </p:nvSpPr>
        <p:spPr>
          <a:xfrm>
            <a:off x="6553127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id="{B2A44644-DAA4-4DEF-B3E7-01E740C62179}"/>
              </a:ext>
            </a:extLst>
          </p:cNvPr>
          <p:cNvSpPr/>
          <p:nvPr/>
        </p:nvSpPr>
        <p:spPr>
          <a:xfrm>
            <a:off x="7573533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91ABC3E5-C06C-440A-9FE3-72D57BF41EF8}"/>
              </a:ext>
            </a:extLst>
          </p:cNvPr>
          <p:cNvSpPr/>
          <p:nvPr/>
        </p:nvSpPr>
        <p:spPr>
          <a:xfrm>
            <a:off x="8613903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2" name="Rounded Rectangle 26">
            <a:extLst>
              <a:ext uri="{FF2B5EF4-FFF2-40B4-BE49-F238E27FC236}">
                <a16:creationId xmlns:a16="http://schemas.microsoft.com/office/drawing/2014/main" id="{7ECEFA7D-705E-4B9D-BA00-5E2C745B5062}"/>
              </a:ext>
            </a:extLst>
          </p:cNvPr>
          <p:cNvSpPr/>
          <p:nvPr/>
        </p:nvSpPr>
        <p:spPr>
          <a:xfrm>
            <a:off x="9622015" y="3241006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E7EB3558-1C25-4A1C-8B75-7DAD29AC4E32}"/>
              </a:ext>
            </a:extLst>
          </p:cNvPr>
          <p:cNvSpPr/>
          <p:nvPr/>
        </p:nvSpPr>
        <p:spPr>
          <a:xfrm>
            <a:off x="10633566" y="3239624"/>
            <a:ext cx="1008112" cy="8889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358</Words>
  <Application>Microsoft Office PowerPoint</Application>
  <PresentationFormat>Custom</PresentationFormat>
  <Paragraphs>102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Arial</vt:lpstr>
      <vt:lpstr>Arial-Rounded</vt:lpstr>
      <vt:lpstr>Calibri</vt:lpstr>
      <vt:lpstr>HP001 4 hàng</vt:lpstr>
      <vt:lpstr>Times New Roman</vt:lpstr>
      <vt:lpstr>UVN Banh Mi</vt:lpstr>
      <vt:lpstr>字魂20号-石头体</vt:lpstr>
      <vt:lpstr>第一PPT，www.1ppt.com​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Hong Nhung Nguyen Thi</cp:lastModifiedBy>
  <cp:revision>268</cp:revision>
  <dcterms:created xsi:type="dcterms:W3CDTF">2015-10-14T02:42:14Z</dcterms:created>
  <dcterms:modified xsi:type="dcterms:W3CDTF">2022-03-25T03:11:28Z</dcterms:modified>
</cp:coreProperties>
</file>