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5.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2"/>
  </p:notesMasterIdLst>
  <p:handoutMasterIdLst>
    <p:handoutMasterId r:id="rId33"/>
  </p:handoutMasterIdLst>
  <p:sldIdLst>
    <p:sldId id="437" r:id="rId2"/>
    <p:sldId id="359" r:id="rId3"/>
    <p:sldId id="415" r:id="rId4"/>
    <p:sldId id="429" r:id="rId5"/>
    <p:sldId id="322" r:id="rId6"/>
    <p:sldId id="447" r:id="rId7"/>
    <p:sldId id="427" r:id="rId8"/>
    <p:sldId id="446" r:id="rId9"/>
    <p:sldId id="431" r:id="rId10"/>
    <p:sldId id="443" r:id="rId11"/>
    <p:sldId id="444" r:id="rId12"/>
    <p:sldId id="448" r:id="rId13"/>
    <p:sldId id="445" r:id="rId14"/>
    <p:sldId id="432" r:id="rId15"/>
    <p:sldId id="433" r:id="rId16"/>
    <p:sldId id="434" r:id="rId17"/>
    <p:sldId id="404" r:id="rId18"/>
    <p:sldId id="436" r:id="rId19"/>
    <p:sldId id="418" r:id="rId20"/>
    <p:sldId id="452" r:id="rId21"/>
    <p:sldId id="453" r:id="rId22"/>
    <p:sldId id="454" r:id="rId23"/>
    <p:sldId id="449" r:id="rId24"/>
    <p:sldId id="455" r:id="rId25"/>
    <p:sldId id="321" r:id="rId26"/>
    <p:sldId id="424" r:id="rId27"/>
    <p:sldId id="456" r:id="rId28"/>
    <p:sldId id="458" r:id="rId29"/>
    <p:sldId id="457" r:id="rId30"/>
    <p:sldId id="422" r:id="rId31"/>
  </p:sldIdLst>
  <p:sldSz cx="9144000" cy="5143500" type="screen16x9"/>
  <p:notesSz cx="6858000" cy="9144000"/>
  <p:custDataLst>
    <p:tags r:id="rId3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CC"/>
    <a:srgbClr val="0066FF"/>
    <a:srgbClr val="0000FF"/>
    <a:srgbClr val="CCECFF"/>
    <a:srgbClr val="99CCFF"/>
    <a:srgbClr val="FF6600"/>
    <a:srgbClr val="EA7EA3"/>
    <a:srgbClr val="F1CF15"/>
    <a:srgbClr val="F6D857"/>
    <a:srgbClr val="F6E4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933" autoAdjust="0"/>
    <p:restoredTop sz="94660" autoAdjust="0"/>
  </p:normalViewPr>
  <p:slideViewPr>
    <p:cSldViewPr>
      <p:cViewPr varScale="1">
        <p:scale>
          <a:sx n="96" d="100"/>
          <a:sy n="96" d="100"/>
        </p:scale>
        <p:origin x="204" y="84"/>
      </p:cViewPr>
      <p:guideLst>
        <p:guide orient="horz" pos="103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6" d="100"/>
          <a:sy n="86" d="100"/>
        </p:scale>
        <p:origin x="-3810"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dirty="0">
              <a:latin typeface="inpin heiti" charset="-122"/>
              <a:ea typeface="inpin heiti" charset="-122"/>
            </a:endParaRPr>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353A075-29DF-4CAE-8BA7-CDA0ED456C88}" type="datetimeFigureOut">
              <a:rPr lang="zh-CN" altLang="en-US" smtClean="0">
                <a:latin typeface="inpin heiti" charset="-122"/>
                <a:ea typeface="inpin heiti" charset="-122"/>
              </a:rPr>
              <a:t>2022/2/9</a:t>
            </a:fld>
            <a:endParaRPr lang="zh-CN" altLang="en-US" dirty="0">
              <a:latin typeface="inpin heiti" charset="-122"/>
              <a:ea typeface="inpin heiti" charset="-122"/>
            </a:endParaRPr>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dirty="0">
              <a:latin typeface="inpin heiti" charset="-122"/>
              <a:ea typeface="inpin heiti" charset="-122"/>
            </a:endParaRPr>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E3924EE-29F1-4E68-A53A-86CBCBDF827A}" type="slidenum">
              <a:rPr lang="zh-CN" altLang="en-US" smtClean="0">
                <a:latin typeface="inpin heiti" charset="-122"/>
                <a:ea typeface="inpin heiti" charset="-122"/>
              </a:rPr>
              <a:t>‹#›</a:t>
            </a:fld>
            <a:endParaRPr lang="zh-CN" altLang="en-US" dirty="0">
              <a:latin typeface="inpin heiti" charset="-122"/>
              <a:ea typeface="inpin heiti"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inpin heiti" charset="-122"/>
                <a:ea typeface="inpin heiti" charset="-122"/>
              </a:defRPr>
            </a:lvl1pPr>
          </a:lstStyle>
          <a:p>
            <a:endParaRPr lang="zh-CN" altLang="en-US" dirty="0"/>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inpin heiti" charset="-122"/>
                <a:ea typeface="inpin heiti" charset="-122"/>
              </a:defRPr>
            </a:lvl1pPr>
          </a:lstStyle>
          <a:p>
            <a:fld id="{6A2B73EA-EE91-4E33-A9C1-8BF5DD7139A2}" type="datetimeFigureOut">
              <a:rPr lang="zh-CN" altLang="en-US" smtClean="0"/>
              <a:t>2022/2/9</a:t>
            </a:fld>
            <a:endParaRPr lang="zh-CN" altLang="en-US" dirty="0"/>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inpin heiti" charset="-122"/>
                <a:ea typeface="inpin heiti"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inpin heiti" charset="-122"/>
                <a:ea typeface="inpin heiti" charset="-122"/>
              </a:defRPr>
            </a:lvl1pPr>
          </a:lstStyle>
          <a:p>
            <a:fld id="{7392B679-AE23-4750-8FB0-6513430B8953}" type="slidenum">
              <a:rPr lang="zh-CN" altLang="en-US" smtClean="0"/>
              <a:t>‹#›</a:t>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inpin heiti" charset="-122"/>
        <a:ea typeface="inpin heiti" charset="-122"/>
        <a:cs typeface="+mn-cs"/>
      </a:defRPr>
    </a:lvl1pPr>
    <a:lvl2pPr marL="457200" algn="l" defTabSz="914400" rtl="0" eaLnBrk="1" latinLnBrk="0" hangingPunct="1">
      <a:defRPr sz="1200" b="0" i="0" kern="1200">
        <a:solidFill>
          <a:schemeClr val="tx1"/>
        </a:solidFill>
        <a:latin typeface="inpin heiti" charset="-122"/>
        <a:ea typeface="inpin heiti" charset="-122"/>
        <a:cs typeface="+mn-cs"/>
      </a:defRPr>
    </a:lvl2pPr>
    <a:lvl3pPr marL="914400" algn="l" defTabSz="914400" rtl="0" eaLnBrk="1" latinLnBrk="0" hangingPunct="1">
      <a:defRPr sz="1200" b="0" i="0" kern="1200">
        <a:solidFill>
          <a:schemeClr val="tx1"/>
        </a:solidFill>
        <a:latin typeface="inpin heiti" charset="-122"/>
        <a:ea typeface="inpin heiti" charset="-122"/>
        <a:cs typeface="+mn-cs"/>
      </a:defRPr>
    </a:lvl3pPr>
    <a:lvl4pPr marL="1371600" algn="l" defTabSz="914400" rtl="0" eaLnBrk="1" latinLnBrk="0" hangingPunct="1">
      <a:defRPr sz="1200" b="0" i="0" kern="1200">
        <a:solidFill>
          <a:schemeClr val="tx1"/>
        </a:solidFill>
        <a:latin typeface="inpin heiti" charset="-122"/>
        <a:ea typeface="inpin heiti" charset="-122"/>
        <a:cs typeface="+mn-cs"/>
      </a:defRPr>
    </a:lvl4pPr>
    <a:lvl5pPr marL="1828800" algn="l" defTabSz="914400" rtl="0" eaLnBrk="1" latinLnBrk="0" hangingPunct="1">
      <a:defRPr sz="1200" b="0" i="0" kern="1200">
        <a:solidFill>
          <a:schemeClr val="tx1"/>
        </a:solidFill>
        <a:latin typeface="inpin heiti" charset="-122"/>
        <a:ea typeface="inpin heiti"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F4CB62-83E9-47F2-8B0D-B9154BF4F1C8}"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35822320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25</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27</a:t>
            </a:fld>
            <a:endParaRPr lang="en-US"/>
          </a:p>
        </p:txBody>
      </p:sp>
    </p:spTree>
    <p:extLst>
      <p:ext uri="{BB962C8B-B14F-4D97-AF65-F5344CB8AC3E}">
        <p14:creationId xmlns:p14="http://schemas.microsoft.com/office/powerpoint/2010/main" val="38596548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28</a:t>
            </a:fld>
            <a:endParaRPr lang="zh-CN" altLang="en-US"/>
          </a:p>
        </p:txBody>
      </p:sp>
    </p:spTree>
    <p:extLst>
      <p:ext uri="{BB962C8B-B14F-4D97-AF65-F5344CB8AC3E}">
        <p14:creationId xmlns:p14="http://schemas.microsoft.com/office/powerpoint/2010/main" val="9398890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29</a:t>
            </a:fld>
            <a:endParaRPr lang="en-US"/>
          </a:p>
        </p:txBody>
      </p:sp>
    </p:spTree>
    <p:extLst>
      <p:ext uri="{BB962C8B-B14F-4D97-AF65-F5344CB8AC3E}">
        <p14:creationId xmlns:p14="http://schemas.microsoft.com/office/powerpoint/2010/main" val="22414000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30</a:t>
            </a:fld>
            <a:endParaRPr lang="zh-CN" altLang="en-US"/>
          </a:p>
        </p:txBody>
      </p:sp>
    </p:spTree>
    <p:extLst>
      <p:ext uri="{BB962C8B-B14F-4D97-AF65-F5344CB8AC3E}">
        <p14:creationId xmlns:p14="http://schemas.microsoft.com/office/powerpoint/2010/main" val="3178477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5</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17</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19</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20</a:t>
            </a:fld>
            <a:endParaRPr lang="en-US"/>
          </a:p>
        </p:txBody>
      </p:sp>
    </p:spTree>
    <p:extLst>
      <p:ext uri="{BB962C8B-B14F-4D97-AF65-F5344CB8AC3E}">
        <p14:creationId xmlns:p14="http://schemas.microsoft.com/office/powerpoint/2010/main" val="4179786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GV</a:t>
            </a:r>
            <a:r>
              <a:rPr lang="en-US" baseline="0" smtClean="0"/>
              <a:t> hãy nghe hs nói câu này nhé. Sẽ rất hạnh phúc khi nghe hs kể đấy ạ</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22</a:t>
            </a:fld>
            <a:endParaRPr lang="en-US"/>
          </a:p>
        </p:txBody>
      </p:sp>
    </p:spTree>
    <p:extLst>
      <p:ext uri="{BB962C8B-B14F-4D97-AF65-F5344CB8AC3E}">
        <p14:creationId xmlns:p14="http://schemas.microsoft.com/office/powerpoint/2010/main" val="4505989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23</a:t>
            </a:fld>
            <a:endParaRPr lang="zh-CN" altLang="en-US"/>
          </a:p>
        </p:txBody>
      </p:sp>
    </p:spTree>
    <p:extLst>
      <p:ext uri="{BB962C8B-B14F-4D97-AF65-F5344CB8AC3E}">
        <p14:creationId xmlns:p14="http://schemas.microsoft.com/office/powerpoint/2010/main" val="16824223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24</a:t>
            </a:fld>
            <a:endParaRPr lang="zh-CN" altLang="en-US"/>
          </a:p>
        </p:txBody>
      </p:sp>
    </p:spTree>
    <p:extLst>
      <p:ext uri="{BB962C8B-B14F-4D97-AF65-F5344CB8AC3E}">
        <p14:creationId xmlns:p14="http://schemas.microsoft.com/office/powerpoint/2010/main" val="16518939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stretch>
            <a:fillRect/>
          </a:stretch>
        </p:blipFill>
        <p:spPr>
          <a:xfrm>
            <a:off x="0" y="-33129"/>
            <a:ext cx="9144000" cy="5176629"/>
          </a:xfrm>
          <a:prstGeom prst="rect">
            <a:avLst/>
          </a:prstGeom>
        </p:spPr>
      </p:pic>
      <p:pic>
        <p:nvPicPr>
          <p:cNvPr id="3" name="图片 2"/>
          <p:cNvPicPr>
            <a:picLocks noChangeAspect="1"/>
          </p:cNvPicPr>
          <p:nvPr userDrawn="1"/>
        </p:nvPicPr>
        <p:blipFill>
          <a:blip r:embed="rId3" cstate="screen"/>
          <a:stretch>
            <a:fillRect/>
          </a:stretch>
        </p:blipFill>
        <p:spPr>
          <a:xfrm rot="21197718">
            <a:off x="-785719" y="-79535"/>
            <a:ext cx="10715436" cy="5357718"/>
          </a:xfrm>
          <a:prstGeom prst="rect">
            <a:avLst/>
          </a:prstGeom>
        </p:spPr>
      </p:pic>
      <p:pic>
        <p:nvPicPr>
          <p:cNvPr id="4" name="图片 3"/>
          <p:cNvPicPr>
            <a:picLocks noChangeAspect="1"/>
          </p:cNvPicPr>
          <p:nvPr userDrawn="1"/>
        </p:nvPicPr>
        <p:blipFill>
          <a:blip r:embed="rId4" cstate="screen"/>
          <a:stretch>
            <a:fillRect/>
          </a:stretch>
        </p:blipFill>
        <p:spPr>
          <a:xfrm>
            <a:off x="7571851" y="483518"/>
            <a:ext cx="1307595" cy="601397"/>
          </a:xfrm>
          <a:prstGeom prst="rect">
            <a:avLst/>
          </a:prstGeom>
        </p:spPr>
      </p:pic>
      <p:pic>
        <p:nvPicPr>
          <p:cNvPr id="6" name="图片 5"/>
          <p:cNvPicPr>
            <a:picLocks noChangeAspect="1"/>
          </p:cNvPicPr>
          <p:nvPr userDrawn="1"/>
        </p:nvPicPr>
        <p:blipFill>
          <a:blip r:embed="rId5" cstate="screen"/>
          <a:stretch>
            <a:fillRect/>
          </a:stretch>
        </p:blipFill>
        <p:spPr>
          <a:xfrm>
            <a:off x="-61912" y="44268"/>
            <a:ext cx="1901121" cy="787111"/>
          </a:xfrm>
          <a:prstGeom prst="rect">
            <a:avLst/>
          </a:prstGeom>
        </p:spPr>
      </p:pic>
    </p:spTree>
  </p:cSld>
  <p:clrMapOvr>
    <a:masterClrMapping/>
  </p:clrMapOvr>
  <p:transition spd="slow" advTm="5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cSld>
  <p:clrMapOvr>
    <a:masterClrMapping/>
  </p:clrMapOvr>
  <p:transition spd="slow" advTm="5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cSld>
  <p:clrMapOvr>
    <a:masterClrMapping/>
  </p:clrMapOvr>
  <p:transition spd="slow" advTm="5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2022/2/9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transition spd="slow" advTm="5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2022/2/9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transition spd="slow" advTm="500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3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2022/2/9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12005844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20"/>
            <a:ext cx="7772400" cy="1102519"/>
          </a:xfr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2022/2/9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3772110360"/>
      </p:ext>
    </p:extLst>
  </p:cSld>
  <p:clrMapOvr>
    <a:masterClrMapping/>
  </p:clrMapOvr>
  <p:transition spd="slow">
    <p:push dir="d"/>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cstate="screen">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b="0" i="0">
                <a:solidFill>
                  <a:schemeClr val="tx1">
                    <a:tint val="75000"/>
                  </a:schemeClr>
                </a:solidFill>
                <a:latin typeface="inpin heiti" charset="-122"/>
                <a:ea typeface="inpin heiti" charset="-122"/>
              </a:defRPr>
            </a:lvl1pPr>
          </a:lstStyle>
          <a:p>
            <a:fld id="{530820CF-B880-4189-942D-D702A7CBA730}" type="datetimeFigureOut">
              <a:rPr lang="zh-CN" altLang="en-US" smtClean="0"/>
              <a:t>2022/2/9</a:t>
            </a:fld>
            <a:endParaRPr lang="zh-CN" altLang="en-US" dirty="0"/>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b="0" i="0">
                <a:solidFill>
                  <a:schemeClr val="tx1">
                    <a:tint val="75000"/>
                  </a:schemeClr>
                </a:solidFill>
                <a:latin typeface="inpin heiti" charset="-122"/>
                <a:ea typeface="inpin heiti" charset="-122"/>
              </a:defRPr>
            </a:lvl1pPr>
          </a:lstStyle>
          <a:p>
            <a:endParaRPr lang="zh-CN" altLang="en-US" dirty="0"/>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b="0" i="0">
                <a:solidFill>
                  <a:schemeClr val="tx1">
                    <a:tint val="75000"/>
                  </a:schemeClr>
                </a:solidFill>
                <a:latin typeface="inpin heiti" charset="-122"/>
                <a:ea typeface="inpin heiti" charset="-122"/>
              </a:defRPr>
            </a:lvl1pPr>
          </a:lstStyle>
          <a:p>
            <a:fld id="{0C913308-F349-4B6D-A68A-DD1791B4A57B}" type="slidenum">
              <a:rPr lang="zh-CN" altLang="en-US" smtClean="0"/>
              <a:t>‹#›</a:t>
            </a:fld>
            <a:endParaRPr lang="zh-CN" altLang="en-US" dirty="0"/>
          </a:p>
        </p:txBody>
      </p:sp>
      <p:pic>
        <p:nvPicPr>
          <p:cNvPr id="12" name="图片 11"/>
          <p:cNvPicPr>
            <a:picLocks noChangeAspect="1"/>
          </p:cNvPicPr>
          <p:nvPr userDrawn="1"/>
        </p:nvPicPr>
        <p:blipFill rotWithShape="1">
          <a:blip r:embed="rId10" cstate="screen"/>
          <a:srcRect/>
          <a:stretch>
            <a:fillRect/>
          </a:stretch>
        </p:blipFill>
        <p:spPr>
          <a:xfrm>
            <a:off x="5523091" y="3407339"/>
            <a:ext cx="3620909" cy="1737750"/>
          </a:xfrm>
          <a:prstGeom prst="rect">
            <a:avLst/>
          </a:prstGeom>
        </p:spPr>
      </p:pic>
      <p:sp>
        <p:nvSpPr>
          <p:cNvPr id="7" name="矩形 6"/>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i="0" dirty="0">
              <a:latin typeface="inpin heiti" charset="-122"/>
              <a:ea typeface="inpin heiti"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ransition spd="slow" advTm="5000">
    <p:fade/>
  </p:transition>
  <p:txStyles>
    <p:titleStyle>
      <a:lvl1pPr algn="ctr" defTabSz="914400" rtl="0" eaLnBrk="1" latinLnBrk="0" hangingPunct="1">
        <a:spcBef>
          <a:spcPct val="0"/>
        </a:spcBef>
        <a:buNone/>
        <a:defRPr sz="4400" b="0" i="0" kern="1200">
          <a:solidFill>
            <a:schemeClr val="tx1"/>
          </a:solidFill>
          <a:latin typeface="inpin heiti" charset="-122"/>
          <a:ea typeface="inpin heiti" charset="-122"/>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b="0" i="0" kern="1200">
          <a:solidFill>
            <a:schemeClr val="tx1"/>
          </a:solidFill>
          <a:latin typeface="inpin heiti" charset="-122"/>
          <a:ea typeface="inpin heiti" charset="-122"/>
          <a:cs typeface="+mn-cs"/>
        </a:defRPr>
      </a:lvl1pPr>
      <a:lvl2pPr marL="742950" indent="-285750" algn="l" defTabSz="914400" rtl="0" eaLnBrk="1" latinLnBrk="0" hangingPunct="1">
        <a:spcBef>
          <a:spcPct val="20000"/>
        </a:spcBef>
        <a:buFont typeface="Arial" panose="020B0604020202020204" pitchFamily="34" charset="0"/>
        <a:buChar char="–"/>
        <a:defRPr sz="2800" b="0" i="0" kern="1200">
          <a:solidFill>
            <a:schemeClr val="tx1"/>
          </a:solidFill>
          <a:latin typeface="inpin heiti" charset="-122"/>
          <a:ea typeface="inpin heiti" charset="-122"/>
          <a:cs typeface="+mn-cs"/>
        </a:defRPr>
      </a:lvl2pPr>
      <a:lvl3pPr marL="1143000" indent="-228600" algn="l" defTabSz="914400" rtl="0" eaLnBrk="1" latinLnBrk="0" hangingPunct="1">
        <a:spcBef>
          <a:spcPct val="20000"/>
        </a:spcBef>
        <a:buFont typeface="Arial" panose="020B0604020202020204" pitchFamily="34" charset="0"/>
        <a:buChar char="•"/>
        <a:defRPr sz="2400" b="0" i="0" kern="1200">
          <a:solidFill>
            <a:schemeClr val="tx1"/>
          </a:solidFill>
          <a:latin typeface="inpin heiti" charset="-122"/>
          <a:ea typeface="inpin heiti" charset="-122"/>
          <a:cs typeface="+mn-cs"/>
        </a:defRPr>
      </a:lvl3pPr>
      <a:lvl4pPr marL="1600200" indent="-228600" algn="l" defTabSz="914400" rtl="0" eaLnBrk="1" latinLnBrk="0" hangingPunct="1">
        <a:spcBef>
          <a:spcPct val="20000"/>
        </a:spcBef>
        <a:buFont typeface="Arial" panose="020B0604020202020204" pitchFamily="34" charset="0"/>
        <a:buChar char="–"/>
        <a:defRPr sz="2000" b="0" i="0" kern="1200">
          <a:solidFill>
            <a:schemeClr val="tx1"/>
          </a:solidFill>
          <a:latin typeface="inpin heiti" charset="-122"/>
          <a:ea typeface="inpin heiti" charset="-122"/>
          <a:cs typeface="+mn-cs"/>
        </a:defRPr>
      </a:lvl4pPr>
      <a:lvl5pPr marL="2057400" indent="-228600" algn="l" defTabSz="914400" rtl="0" eaLnBrk="1" latinLnBrk="0" hangingPunct="1">
        <a:spcBef>
          <a:spcPct val="20000"/>
        </a:spcBef>
        <a:buFont typeface="Arial" panose="020B0604020202020204" pitchFamily="34" charset="0"/>
        <a:buChar char="»"/>
        <a:defRPr sz="2000" b="0" i="0" kern="1200">
          <a:solidFill>
            <a:schemeClr val="tx1"/>
          </a:solidFill>
          <a:latin typeface="inpin heiti" charset="-122"/>
          <a:ea typeface="inpin heiti"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1.xml"/><Relationship Id="rId7"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hemeOverride" Target="../theme/themeOverride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jpe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4.png"/><Relationship Id="rId9" Type="http://schemas.openxmlformats.org/officeDocument/2006/relationships/image" Target="../media/image17.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7.png"/><Relationship Id="rId3" Type="http://schemas.openxmlformats.org/officeDocument/2006/relationships/audio" Target="../media/media1.mp3"/><Relationship Id="rId7" Type="http://schemas.openxmlformats.org/officeDocument/2006/relationships/image" Target="../media/image3.jpeg"/><Relationship Id="rId12" Type="http://schemas.openxmlformats.org/officeDocument/2006/relationships/image" Target="../media/image16.png"/><Relationship Id="rId2" Type="http://schemas.microsoft.com/office/2007/relationships/media" Target="../media/media1.mp3"/><Relationship Id="rId1" Type="http://schemas.openxmlformats.org/officeDocument/2006/relationships/themeOverride" Target="../theme/themeOverride1.xml"/><Relationship Id="rId6" Type="http://schemas.openxmlformats.org/officeDocument/2006/relationships/image" Target="../media/image1.jpeg"/><Relationship Id="rId11" Type="http://schemas.openxmlformats.org/officeDocument/2006/relationships/image" Target="../media/image6.png"/><Relationship Id="rId5" Type="http://schemas.openxmlformats.org/officeDocument/2006/relationships/notesSlide" Target="../notesSlides/notesSlide2.xml"/><Relationship Id="rId10" Type="http://schemas.openxmlformats.org/officeDocument/2006/relationships/image" Target="../media/image5.png"/><Relationship Id="rId4" Type="http://schemas.openxmlformats.org/officeDocument/2006/relationships/slideLayout" Target="../slideLayouts/slideLayout2.xml"/><Relationship Id="rId9" Type="http://schemas.openxmlformats.org/officeDocument/2006/relationships/image" Target="../media/image15.png"/><Relationship Id="rId14" Type="http://schemas.openxmlformats.org/officeDocument/2006/relationships/image" Target="../media/image18.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6.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jpeg"/><Relationship Id="rId7"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4.png"/><Relationship Id="rId9" Type="http://schemas.openxmlformats.org/officeDocument/2006/relationships/image" Target="../media/image17.png"/></Relationships>
</file>

<file path=ppt/slides/_rels/slide2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video" Target="../media/media2.wmv"/><Relationship Id="rId7" Type="http://schemas.openxmlformats.org/officeDocument/2006/relationships/image" Target="../media/image4.png"/><Relationship Id="rId12" Type="http://schemas.openxmlformats.org/officeDocument/2006/relationships/image" Target="../media/image29.png"/><Relationship Id="rId2" Type="http://schemas.microsoft.com/office/2007/relationships/media" Target="../media/media2.wmv"/><Relationship Id="rId1" Type="http://schemas.openxmlformats.org/officeDocument/2006/relationships/themeOverride" Target="../theme/themeOverride5.xml"/><Relationship Id="rId6" Type="http://schemas.openxmlformats.org/officeDocument/2006/relationships/image" Target="../media/image3.jpeg"/><Relationship Id="rId11" Type="http://schemas.openxmlformats.org/officeDocument/2006/relationships/image" Target="../media/image17.png"/><Relationship Id="rId5" Type="http://schemas.openxmlformats.org/officeDocument/2006/relationships/notesSlide" Target="../notesSlides/notesSlide10.xml"/><Relationship Id="rId10" Type="http://schemas.openxmlformats.org/officeDocument/2006/relationships/image" Target="../media/image6.png"/><Relationship Id="rId4" Type="http://schemas.openxmlformats.org/officeDocument/2006/relationships/slideLayout" Target="../slideLayouts/slideLayout2.xml"/><Relationship Id="rId9" Type="http://schemas.openxmlformats.org/officeDocument/2006/relationships/image" Target="../media/image5.png"/></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6.pn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3.png"/><Relationship Id="rId3" Type="http://schemas.openxmlformats.org/officeDocument/2006/relationships/image" Target="../media/image31.png"/><Relationship Id="rId7" Type="http://schemas.openxmlformats.org/officeDocument/2006/relationships/image" Target="../media/image39.png"/><Relationship Id="rId12"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38.png"/><Relationship Id="rId11" Type="http://schemas.openxmlformats.org/officeDocument/2006/relationships/image" Target="../media/image35.png"/><Relationship Id="rId5" Type="http://schemas.openxmlformats.org/officeDocument/2006/relationships/image" Target="../media/image37.png"/><Relationship Id="rId15" Type="http://schemas.openxmlformats.org/officeDocument/2006/relationships/image" Target="../media/image45.png"/><Relationship Id="rId10" Type="http://schemas.openxmlformats.org/officeDocument/2006/relationships/image" Target="../media/image34.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1.xml"/><Relationship Id="rId1" Type="http://schemas.openxmlformats.org/officeDocument/2006/relationships/themeOverride" Target="../theme/themeOverride2.xml"/><Relationship Id="rId5" Type="http://schemas.openxmlformats.org/officeDocument/2006/relationships/image" Target="../media/image20.png"/><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jpeg"/><Relationship Id="rId7"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image" Target="../media/image4.pn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3.xml"/><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hemeOverride" Target="../theme/themeOverride3.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4.png"/><Relationship Id="rId10" Type="http://schemas.openxmlformats.org/officeDocument/2006/relationships/image" Target="../media/image17.png"/><Relationship Id="rId4" Type="http://schemas.openxmlformats.org/officeDocument/2006/relationships/image" Target="../media/image3.jpe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图片 6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376834" y="37242"/>
            <a:ext cx="8390096" cy="5069016"/>
          </a:xfrm>
          <a:prstGeom prst="rect">
            <a:avLst/>
          </a:prstGeom>
        </p:spPr>
      </p:pic>
      <p:grpSp>
        <p:nvGrpSpPr>
          <p:cNvPr id="56" name="组合 55"/>
          <p:cNvGrpSpPr/>
          <p:nvPr/>
        </p:nvGrpSpPr>
        <p:grpSpPr>
          <a:xfrm>
            <a:off x="814983" y="999649"/>
            <a:ext cx="7537609" cy="3098483"/>
            <a:chOff x="1085850" y="1332865"/>
            <a:chExt cx="10050145" cy="4131310"/>
          </a:xfrm>
        </p:grpSpPr>
        <p:pic>
          <p:nvPicPr>
            <p:cNvPr id="57" name="image 104"/>
            <p:cNvPicPr>
              <a:picLocks noChangeAspect="1"/>
            </p:cNvPicPr>
            <p:nvPr/>
          </p:nvPicPr>
          <p:blipFill>
            <a:blip r:embed="rId5"/>
            <a:srcRect/>
            <a:stretch>
              <a:fillRect/>
            </a:stretch>
          </p:blipFill>
          <p:spPr>
            <a:xfrm>
              <a:off x="1085850" y="3295650"/>
              <a:ext cx="898525" cy="898525"/>
            </a:xfrm>
            <a:prstGeom prst="rect">
              <a:avLst/>
            </a:prstGeom>
          </p:spPr>
        </p:pic>
        <p:pic>
          <p:nvPicPr>
            <p:cNvPr id="58" name="image 104"/>
            <p:cNvPicPr>
              <a:picLocks noChangeAspect="1"/>
            </p:cNvPicPr>
            <p:nvPr/>
          </p:nvPicPr>
          <p:blipFill>
            <a:blip r:embed="rId5"/>
            <a:srcRect/>
            <a:stretch>
              <a:fillRect/>
            </a:stretch>
          </p:blipFill>
          <p:spPr>
            <a:xfrm>
              <a:off x="9919335" y="2977515"/>
              <a:ext cx="1216660" cy="1216660"/>
            </a:xfrm>
            <a:prstGeom prst="rect">
              <a:avLst/>
            </a:prstGeom>
          </p:spPr>
        </p:pic>
        <p:pic>
          <p:nvPicPr>
            <p:cNvPr id="59" name="image 104"/>
            <p:cNvPicPr>
              <a:picLocks noChangeAspect="1"/>
            </p:cNvPicPr>
            <p:nvPr/>
          </p:nvPicPr>
          <p:blipFill>
            <a:blip r:embed="rId5"/>
            <a:srcRect/>
            <a:stretch>
              <a:fillRect/>
            </a:stretch>
          </p:blipFill>
          <p:spPr>
            <a:xfrm>
              <a:off x="1500505" y="4879975"/>
              <a:ext cx="584200" cy="584200"/>
            </a:xfrm>
            <a:prstGeom prst="rect">
              <a:avLst/>
            </a:prstGeom>
          </p:spPr>
        </p:pic>
        <p:pic>
          <p:nvPicPr>
            <p:cNvPr id="60" name="image 104"/>
            <p:cNvPicPr>
              <a:picLocks noChangeAspect="1"/>
            </p:cNvPicPr>
            <p:nvPr/>
          </p:nvPicPr>
          <p:blipFill>
            <a:blip r:embed="rId5"/>
            <a:srcRect/>
            <a:stretch>
              <a:fillRect/>
            </a:stretch>
          </p:blipFill>
          <p:spPr>
            <a:xfrm>
              <a:off x="9919335" y="4879975"/>
              <a:ext cx="584200" cy="584200"/>
            </a:xfrm>
            <a:prstGeom prst="rect">
              <a:avLst/>
            </a:prstGeom>
          </p:spPr>
        </p:pic>
        <p:pic>
          <p:nvPicPr>
            <p:cNvPr id="61" name="image 104"/>
            <p:cNvPicPr>
              <a:picLocks noChangeAspect="1"/>
            </p:cNvPicPr>
            <p:nvPr/>
          </p:nvPicPr>
          <p:blipFill>
            <a:blip r:embed="rId5"/>
            <a:srcRect/>
            <a:stretch>
              <a:fillRect/>
            </a:stretch>
          </p:blipFill>
          <p:spPr>
            <a:xfrm>
              <a:off x="3239135" y="1332865"/>
              <a:ext cx="882650" cy="882650"/>
            </a:xfrm>
            <a:prstGeom prst="rect">
              <a:avLst/>
            </a:prstGeom>
          </p:spPr>
        </p:pic>
        <p:pic>
          <p:nvPicPr>
            <p:cNvPr id="62" name="image 104"/>
            <p:cNvPicPr>
              <a:picLocks noChangeAspect="1"/>
            </p:cNvPicPr>
            <p:nvPr/>
          </p:nvPicPr>
          <p:blipFill>
            <a:blip r:embed="rId5"/>
            <a:srcRect/>
            <a:stretch>
              <a:fillRect/>
            </a:stretch>
          </p:blipFill>
          <p:spPr>
            <a:xfrm>
              <a:off x="7916545" y="1332865"/>
              <a:ext cx="882650" cy="882650"/>
            </a:xfrm>
            <a:prstGeom prst="rect">
              <a:avLst/>
            </a:prstGeom>
          </p:spPr>
        </p:pic>
      </p:grpSp>
      <p:sp>
        <p:nvSpPr>
          <p:cNvPr id="90" name="文本框 89"/>
          <p:cNvSpPr txBox="1"/>
          <p:nvPr/>
        </p:nvSpPr>
        <p:spPr>
          <a:xfrm>
            <a:off x="1678664" y="1793576"/>
            <a:ext cx="5382101" cy="1384995"/>
          </a:xfrm>
          <a:prstGeom prst="rect">
            <a:avLst/>
          </a:prstGeom>
          <a:noFill/>
        </p:spPr>
        <p:txBody>
          <a:bodyPr wrap="square" rtlCol="0">
            <a:spAutoFit/>
          </a:bodyPr>
          <a:lstStyle/>
          <a:p>
            <a:pPr algn="ctr" defTabSz="685800"/>
            <a:r>
              <a:rPr lang="en-US" altLang="en-GB" sz="2800" b="1" dirty="0">
                <a:solidFill>
                  <a:srgbClr val="C71E22"/>
                </a:solidFill>
                <a:latin typeface="UTM Avo" panose="02040603050506020204" pitchFamily="18" charset="0"/>
                <a:ea typeface="Arial-Rounded" panose="020B0500000000000000" pitchFamily="34" charset="-93"/>
                <a:cs typeface="Times New Roman" panose="02020603050405020304" pitchFamily="18" charset="0"/>
                <a:sym typeface="+mn-ea"/>
              </a:rPr>
              <a:t>CHÀO MỪNG CÁC CON ĐẾN VỚI TIẾT HỌC MÔN </a:t>
            </a:r>
          </a:p>
          <a:p>
            <a:pPr algn="ctr" defTabSz="685800"/>
            <a:r>
              <a:rPr lang="en-US" altLang="en-GB" sz="2800" b="1" dirty="0">
                <a:solidFill>
                  <a:srgbClr val="C71E22"/>
                </a:solidFill>
                <a:latin typeface="UTM Avo" panose="02040603050506020204" pitchFamily="18" charset="0"/>
                <a:ea typeface="Arial-Rounded" panose="020B0500000000000000" pitchFamily="34" charset="-93"/>
                <a:cs typeface="Times New Roman" panose="02020603050405020304" pitchFamily="18" charset="0"/>
                <a:sym typeface="+mn-ea"/>
              </a:rPr>
              <a:t>TIẾNG VIỆT</a:t>
            </a:r>
          </a:p>
        </p:txBody>
      </p:sp>
      <p:grpSp>
        <p:nvGrpSpPr>
          <p:cNvPr id="134" name="组合 133"/>
          <p:cNvGrpSpPr/>
          <p:nvPr/>
        </p:nvGrpSpPr>
        <p:grpSpPr>
          <a:xfrm>
            <a:off x="596" y="0"/>
            <a:ext cx="9144000" cy="5143500"/>
            <a:chOff x="0" y="0"/>
            <a:chExt cx="19200" cy="10800"/>
          </a:xfrm>
        </p:grpSpPr>
        <p:pic>
          <p:nvPicPr>
            <p:cNvPr id="135" name="图片 134"/>
            <p:cNvPicPr>
              <a:picLocks noChangeAspect="1"/>
            </p:cNvPicPr>
            <p:nvPr/>
          </p:nvPicPr>
          <p:blipFill>
            <a:blip r:embed="rId6"/>
            <a:stretch>
              <a:fillRect/>
            </a:stretch>
          </p:blipFill>
          <p:spPr>
            <a:xfrm>
              <a:off x="0" y="8605"/>
              <a:ext cx="19200" cy="2195"/>
            </a:xfrm>
            <a:prstGeom prst="rect">
              <a:avLst/>
            </a:prstGeom>
          </p:spPr>
        </p:pic>
        <p:grpSp>
          <p:nvGrpSpPr>
            <p:cNvPr id="136" name="组合 135"/>
            <p:cNvGrpSpPr/>
            <p:nvPr/>
          </p:nvGrpSpPr>
          <p:grpSpPr>
            <a:xfrm>
              <a:off x="1121" y="0"/>
              <a:ext cx="16899" cy="5190"/>
              <a:chOff x="1121" y="0"/>
              <a:chExt cx="16899" cy="5190"/>
            </a:xfrm>
          </p:grpSpPr>
          <p:pic>
            <p:nvPicPr>
              <p:cNvPr id="137" name="图片 136" descr="素材中国 sccnn.com 2"/>
              <p:cNvPicPr>
                <a:picLocks noChangeAspect="1"/>
              </p:cNvPicPr>
              <p:nvPr/>
            </p:nvPicPr>
            <p:blipFill>
              <a:blip r:embed="rId7"/>
              <a:stretch>
                <a:fillRect/>
              </a:stretch>
            </p:blipFill>
            <p:spPr>
              <a:xfrm>
                <a:off x="1121" y="0"/>
                <a:ext cx="5370" cy="5190"/>
              </a:xfrm>
              <a:prstGeom prst="rect">
                <a:avLst/>
              </a:prstGeom>
            </p:spPr>
          </p:pic>
          <p:pic>
            <p:nvPicPr>
              <p:cNvPr id="138" name="图片 137" descr="素材中国 sccnn.com 2"/>
              <p:cNvPicPr>
                <a:picLocks noChangeAspect="1"/>
              </p:cNvPicPr>
              <p:nvPr/>
            </p:nvPicPr>
            <p:blipFill>
              <a:blip r:embed="rId7"/>
              <a:stretch>
                <a:fillRect/>
              </a:stretch>
            </p:blipFill>
            <p:spPr>
              <a:xfrm flipH="1">
                <a:off x="12650" y="0"/>
                <a:ext cx="5370" cy="5190"/>
              </a:xfrm>
              <a:prstGeom prst="rect">
                <a:avLst/>
              </a:prstGeom>
            </p:spPr>
          </p:pic>
        </p:grpSp>
        <p:pic>
          <p:nvPicPr>
            <p:cNvPr id="139" name="图片 138" descr="组 1"/>
            <p:cNvPicPr>
              <a:picLocks noChangeAspect="1"/>
            </p:cNvPicPr>
            <p:nvPr/>
          </p:nvPicPr>
          <p:blipFill>
            <a:blip r:embed="rId8"/>
            <a:stretch>
              <a:fillRect/>
            </a:stretch>
          </p:blipFill>
          <p:spPr>
            <a:xfrm>
              <a:off x="0" y="0"/>
              <a:ext cx="4110" cy="10782"/>
            </a:xfrm>
            <a:prstGeom prst="rect">
              <a:avLst/>
            </a:prstGeom>
          </p:spPr>
        </p:pic>
        <p:pic>
          <p:nvPicPr>
            <p:cNvPr id="140" name="图片 139" descr="组 1"/>
            <p:cNvPicPr>
              <a:picLocks noChangeAspect="1"/>
            </p:cNvPicPr>
            <p:nvPr/>
          </p:nvPicPr>
          <p:blipFill>
            <a:blip r:embed="rId8"/>
            <a:stretch>
              <a:fillRect/>
            </a:stretch>
          </p:blipFill>
          <p:spPr>
            <a:xfrm flipH="1">
              <a:off x="15090" y="0"/>
              <a:ext cx="4110" cy="10782"/>
            </a:xfrm>
            <a:prstGeom prst="rect">
              <a:avLst/>
            </a:prstGeom>
          </p:spPr>
        </p:pic>
        <p:grpSp>
          <p:nvGrpSpPr>
            <p:cNvPr id="141" name="组合 140"/>
            <p:cNvGrpSpPr/>
            <p:nvPr/>
          </p:nvGrpSpPr>
          <p:grpSpPr>
            <a:xfrm>
              <a:off x="310" y="0"/>
              <a:ext cx="18580" cy="4150"/>
              <a:chOff x="310" y="0"/>
              <a:chExt cx="18580" cy="4150"/>
            </a:xfrm>
          </p:grpSpPr>
          <p:pic>
            <p:nvPicPr>
              <p:cNvPr id="142" name="图片 141"/>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7448" y="709"/>
                <a:ext cx="4244" cy="3441"/>
              </a:xfrm>
              <a:prstGeom prst="rect">
                <a:avLst/>
              </a:prstGeom>
            </p:spPr>
          </p:pic>
          <p:pic>
            <p:nvPicPr>
              <p:cNvPr id="143" name="图片 14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0" y="0"/>
                <a:ext cx="18580" cy="2704"/>
              </a:xfrm>
              <a:prstGeom prst="rect">
                <a:avLst/>
              </a:prstGeom>
            </p:spPr>
          </p:pic>
        </p:grpSp>
        <p:pic>
          <p:nvPicPr>
            <p:cNvPr id="144" name="image 104"/>
            <p:cNvPicPr>
              <a:picLocks noChangeAspect="1"/>
            </p:cNvPicPr>
            <p:nvPr/>
          </p:nvPicPr>
          <p:blipFill>
            <a:blip r:embed="rId5"/>
            <a:srcRect/>
            <a:stretch>
              <a:fillRect/>
            </a:stretch>
          </p:blipFill>
          <p:spPr>
            <a:xfrm>
              <a:off x="1710" y="5190"/>
              <a:ext cx="1415" cy="1415"/>
            </a:xfrm>
            <a:prstGeom prst="rect">
              <a:avLst/>
            </a:prstGeom>
          </p:spPr>
        </p:pic>
        <p:pic>
          <p:nvPicPr>
            <p:cNvPr id="145" name="image 104"/>
            <p:cNvPicPr>
              <a:picLocks noChangeAspect="1"/>
            </p:cNvPicPr>
            <p:nvPr/>
          </p:nvPicPr>
          <p:blipFill>
            <a:blip r:embed="rId5"/>
            <a:srcRect/>
            <a:stretch>
              <a:fillRect/>
            </a:stretch>
          </p:blipFill>
          <p:spPr>
            <a:xfrm>
              <a:off x="15621" y="4689"/>
              <a:ext cx="1916" cy="1916"/>
            </a:xfrm>
            <a:prstGeom prst="rect">
              <a:avLst/>
            </a:prstGeom>
          </p:spPr>
        </p:pic>
        <p:pic>
          <p:nvPicPr>
            <p:cNvPr id="146" name="image 104"/>
            <p:cNvPicPr>
              <a:picLocks noChangeAspect="1"/>
            </p:cNvPicPr>
            <p:nvPr/>
          </p:nvPicPr>
          <p:blipFill>
            <a:blip r:embed="rId5"/>
            <a:srcRect/>
            <a:stretch>
              <a:fillRect/>
            </a:stretch>
          </p:blipFill>
          <p:spPr>
            <a:xfrm>
              <a:off x="2363" y="7685"/>
              <a:ext cx="920" cy="920"/>
            </a:xfrm>
            <a:prstGeom prst="rect">
              <a:avLst/>
            </a:prstGeom>
          </p:spPr>
        </p:pic>
        <p:pic>
          <p:nvPicPr>
            <p:cNvPr id="147" name="image 104"/>
            <p:cNvPicPr>
              <a:picLocks noChangeAspect="1"/>
            </p:cNvPicPr>
            <p:nvPr/>
          </p:nvPicPr>
          <p:blipFill>
            <a:blip r:embed="rId5"/>
            <a:srcRect/>
            <a:stretch>
              <a:fillRect/>
            </a:stretch>
          </p:blipFill>
          <p:spPr>
            <a:xfrm>
              <a:off x="15621" y="7685"/>
              <a:ext cx="920" cy="920"/>
            </a:xfrm>
            <a:prstGeom prst="rect">
              <a:avLst/>
            </a:prstGeom>
          </p:spPr>
        </p:pic>
        <p:pic>
          <p:nvPicPr>
            <p:cNvPr id="148" name="image 104"/>
            <p:cNvPicPr>
              <a:picLocks noChangeAspect="1"/>
            </p:cNvPicPr>
            <p:nvPr/>
          </p:nvPicPr>
          <p:blipFill>
            <a:blip r:embed="rId5"/>
            <a:srcRect/>
            <a:stretch>
              <a:fillRect/>
            </a:stretch>
          </p:blipFill>
          <p:spPr>
            <a:xfrm>
              <a:off x="5101" y="2099"/>
              <a:ext cx="1390" cy="1390"/>
            </a:xfrm>
            <a:prstGeom prst="rect">
              <a:avLst/>
            </a:prstGeom>
          </p:spPr>
        </p:pic>
        <p:pic>
          <p:nvPicPr>
            <p:cNvPr id="149" name="image 104"/>
            <p:cNvPicPr>
              <a:picLocks noChangeAspect="1"/>
            </p:cNvPicPr>
            <p:nvPr/>
          </p:nvPicPr>
          <p:blipFill>
            <a:blip r:embed="rId5"/>
            <a:srcRect/>
            <a:stretch>
              <a:fillRect/>
            </a:stretch>
          </p:blipFill>
          <p:spPr>
            <a:xfrm>
              <a:off x="12467" y="2099"/>
              <a:ext cx="1390" cy="1390"/>
            </a:xfrm>
            <a:prstGeom prst="rect">
              <a:avLst/>
            </a:prstGeom>
          </p:spPr>
        </p:pic>
      </p:grpSp>
      <p:pic>
        <p:nvPicPr>
          <p:cNvPr id="151" name="图片 15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160756" y="804625"/>
            <a:ext cx="5143500" cy="5143500"/>
          </a:xfrm>
          <a:prstGeom prst="rect">
            <a:avLst/>
          </a:prstGeom>
        </p:spPr>
      </p:pic>
      <p:pic>
        <p:nvPicPr>
          <p:cNvPr id="33" name="图片 151">
            <a:extLst>
              <a:ext uri="{FF2B5EF4-FFF2-40B4-BE49-F238E27FC236}">
                <a16:creationId xmlns:a16="http://schemas.microsoft.com/office/drawing/2014/main" id="{634D7DF4-BD5E-425E-AB65-6A9D77B2032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371600" y="895350"/>
            <a:ext cx="5143500" cy="5143500"/>
          </a:xfrm>
          <a:prstGeom prst="rect">
            <a:avLst/>
          </a:prstGeom>
        </p:spPr>
      </p:pic>
    </p:spTree>
    <p:custDataLst>
      <p:tags r:id="rId1"/>
    </p:custDataLst>
    <p:extLst>
      <p:ext uri="{BB962C8B-B14F-4D97-AF65-F5344CB8AC3E}">
        <p14:creationId xmlns:p14="http://schemas.microsoft.com/office/powerpoint/2010/main" val="1152480690"/>
      </p:ext>
    </p:extLst>
  </p:cSld>
  <p:clrMapOvr>
    <a:masterClrMapping/>
  </p:clrMapOvr>
  <p:transition spd="slow">
    <p:push dir="d"/>
  </p:transition>
  <p:timing>
    <p:tnLst>
      <p:par>
        <p:cTn id="1" dur="indefinite" restart="never" nodeType="tmRoot"/>
      </p:par>
    </p:tnLst>
    <p:bldLst>
      <p:bldP spid="90"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2555776" y="3723878"/>
            <a:ext cx="3575298" cy="857250"/>
          </a:xfrm>
        </p:spPr>
        <p:txBody>
          <a:bodyPr>
            <a:normAutofit/>
          </a:bodyPr>
          <a:lstStyle/>
          <a:p>
            <a:r>
              <a:rPr lang="en-US" sz="4500" b="1" dirty="0" err="1" smtClean="0">
                <a:solidFill>
                  <a:srgbClr val="FF0000"/>
                </a:solidFill>
                <a:latin typeface="Arial-SGK-TV" pitchFamily="2" charset="0"/>
                <a:cs typeface="Arial-SGK-TV" pitchFamily="2" charset="0"/>
              </a:rPr>
              <a:t>tuýp</a:t>
            </a:r>
            <a:r>
              <a:rPr lang="en-US" sz="4500" b="1" dirty="0" smtClean="0">
                <a:solidFill>
                  <a:srgbClr val="FF0000"/>
                </a:solidFill>
                <a:latin typeface="Arial-SGK-TV" pitchFamily="2" charset="0"/>
                <a:cs typeface="Arial-SGK-TV" pitchFamily="2" charset="0"/>
              </a:rPr>
              <a:t> </a:t>
            </a:r>
            <a:r>
              <a:rPr lang="en-US" sz="4500" b="1" dirty="0" err="1">
                <a:solidFill>
                  <a:srgbClr val="FF0000"/>
                </a:solidFill>
                <a:latin typeface="Arial-SGK-TV" pitchFamily="2" charset="0"/>
                <a:cs typeface="Arial-SGK-TV" pitchFamily="2" charset="0"/>
              </a:rPr>
              <a:t>thuốc</a:t>
            </a:r>
            <a:endParaRPr lang="en-US" sz="4500" b="1" dirty="0">
              <a:solidFill>
                <a:srgbClr val="FF0000"/>
              </a:solidFill>
              <a:latin typeface="Arial-SGK-TV" pitchFamily="2" charset="0"/>
              <a:cs typeface="Arial-SGK-TV" pitchFamily="2" charset="0"/>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15120" y="172551"/>
            <a:ext cx="5000625" cy="3336131"/>
          </a:xfrm>
        </p:spPr>
      </p:pic>
    </p:spTree>
    <p:extLst>
      <p:ext uri="{BB962C8B-B14F-4D97-AF65-F5344CB8AC3E}">
        <p14:creationId xmlns:p14="http://schemas.microsoft.com/office/powerpoint/2010/main" val="2970325692"/>
      </p:ext>
    </p:extLst>
  </p:cSld>
  <p:clrMapOvr>
    <a:masterClrMapping/>
  </p:clrMapOvr>
  <p:transition spd="slow">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4236678"/>
          </a:xfrm>
        </p:spPr>
      </p:pic>
      <p:sp>
        <p:nvSpPr>
          <p:cNvPr id="2" name="Title 1"/>
          <p:cNvSpPr>
            <a:spLocks noGrp="1"/>
          </p:cNvSpPr>
          <p:nvPr>
            <p:ph type="title"/>
          </p:nvPr>
        </p:nvSpPr>
        <p:spPr>
          <a:xfrm>
            <a:off x="2699792" y="4252085"/>
            <a:ext cx="3274690" cy="857250"/>
          </a:xfrm>
        </p:spPr>
        <p:txBody>
          <a:bodyPr>
            <a:normAutofit/>
          </a:bodyPr>
          <a:lstStyle/>
          <a:p>
            <a:r>
              <a:rPr lang="en-US" sz="4500" b="1" dirty="0" err="1">
                <a:solidFill>
                  <a:srgbClr val="FF0000"/>
                </a:solidFill>
                <a:latin typeface="Arial-SGK-TV" pitchFamily="2" charset="0"/>
                <a:cs typeface="Arial-SGK-TV" pitchFamily="2" charset="0"/>
              </a:rPr>
              <a:t>côn</a:t>
            </a:r>
            <a:r>
              <a:rPr lang="en-US" sz="4500" b="1" dirty="0">
                <a:solidFill>
                  <a:srgbClr val="FF0000"/>
                </a:solidFill>
                <a:latin typeface="Arial-SGK-TV" pitchFamily="2" charset="0"/>
                <a:cs typeface="Arial-SGK-TV" pitchFamily="2" charset="0"/>
              </a:rPr>
              <a:t> </a:t>
            </a:r>
            <a:r>
              <a:rPr lang="en-US" sz="4500" b="1" dirty="0" err="1">
                <a:solidFill>
                  <a:srgbClr val="FF0000"/>
                </a:solidFill>
                <a:latin typeface="Arial-SGK-TV" pitchFamily="2" charset="0"/>
                <a:cs typeface="Arial-SGK-TV" pitchFamily="2" charset="0"/>
              </a:rPr>
              <a:t>trùng</a:t>
            </a:r>
            <a:endParaRPr lang="en-US" sz="4500" b="1" dirty="0">
              <a:solidFill>
                <a:srgbClr val="FF0000"/>
              </a:solidFill>
              <a:latin typeface="Arial-SGK-TV" pitchFamily="2" charset="0"/>
              <a:cs typeface="Arial-SGK-TV" pitchFamily="2" charset="0"/>
            </a:endParaRPr>
          </a:p>
        </p:txBody>
      </p:sp>
    </p:spTree>
    <p:extLst>
      <p:ext uri="{BB962C8B-B14F-4D97-AF65-F5344CB8AC3E}">
        <p14:creationId xmlns:p14="http://schemas.microsoft.com/office/powerpoint/2010/main" val="1917401416"/>
      </p:ext>
    </p:extLst>
  </p:cSld>
  <p:clrMapOvr>
    <a:masterClrMapping/>
  </p:clrMapOvr>
  <p:transition spd="slow">
    <p:randomBar dir="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3768" y="1707654"/>
            <a:ext cx="3672408" cy="857250"/>
          </a:xfrm>
        </p:spPr>
        <p:txBody>
          <a:bodyPr>
            <a:normAutofit fontScale="90000"/>
          </a:bodyPr>
          <a:lstStyle/>
          <a:p>
            <a:r>
              <a:rPr lang="en-US" sz="4500" b="1" dirty="0" err="1" smtClean="0">
                <a:solidFill>
                  <a:srgbClr val="FF0000"/>
                </a:solidFill>
                <a:latin typeface="Arial-SGK-TV" pitchFamily="2" charset="0"/>
                <a:cs typeface="Arial-SGK-TV" pitchFamily="2" charset="0"/>
              </a:rPr>
              <a:t>huỳnh</a:t>
            </a:r>
            <a:r>
              <a:rPr lang="en-US" sz="4500" b="1" dirty="0" smtClean="0">
                <a:solidFill>
                  <a:srgbClr val="FF0000"/>
                </a:solidFill>
                <a:latin typeface="Arial-SGK-TV" pitchFamily="2" charset="0"/>
                <a:cs typeface="Arial-SGK-TV" pitchFamily="2" charset="0"/>
              </a:rPr>
              <a:t> </a:t>
            </a:r>
            <a:r>
              <a:rPr lang="en-US" sz="4500" b="1" dirty="0" err="1" smtClean="0">
                <a:solidFill>
                  <a:srgbClr val="FF0000"/>
                </a:solidFill>
                <a:latin typeface="Arial-SGK-TV" pitchFamily="2" charset="0"/>
                <a:cs typeface="Arial-SGK-TV" pitchFamily="2" charset="0"/>
              </a:rPr>
              <a:t>huỵch</a:t>
            </a:r>
            <a:endParaRPr lang="en-US" sz="4500" b="1" dirty="0">
              <a:solidFill>
                <a:srgbClr val="FF0000"/>
              </a:solidFill>
              <a:latin typeface="Arial-SGK-TV" pitchFamily="2" charset="0"/>
              <a:cs typeface="Arial-SGK-TV" pitchFamily="2" charset="0"/>
            </a:endParaRPr>
          </a:p>
        </p:txBody>
      </p:sp>
    </p:spTree>
    <p:extLst>
      <p:ext uri="{BB962C8B-B14F-4D97-AF65-F5344CB8AC3E}">
        <p14:creationId xmlns:p14="http://schemas.microsoft.com/office/powerpoint/2010/main" val="4188639114"/>
      </p:ext>
    </p:extLst>
  </p:cSld>
  <p:clrMapOvr>
    <a:masterClrMapping/>
  </p:clrMapOvr>
  <p:transition spd="slow">
    <p:randomBar dir="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t="50627" b="14695"/>
          <a:stretch/>
        </p:blipFill>
        <p:spPr>
          <a:xfrm>
            <a:off x="-1954" y="1"/>
            <a:ext cx="9145954" cy="5143500"/>
          </a:xfrm>
        </p:spPr>
      </p:pic>
      <p:sp>
        <p:nvSpPr>
          <p:cNvPr id="2" name="Title 1"/>
          <p:cNvSpPr>
            <a:spLocks noGrp="1"/>
          </p:cNvSpPr>
          <p:nvPr>
            <p:ph type="title"/>
          </p:nvPr>
        </p:nvSpPr>
        <p:spPr>
          <a:xfrm>
            <a:off x="3250280" y="1106014"/>
            <a:ext cx="3384376" cy="432048"/>
          </a:xfrm>
          <a:solidFill>
            <a:srgbClr val="CCECFF"/>
          </a:solidFill>
        </p:spPr>
        <p:txBody>
          <a:bodyPr>
            <a:noAutofit/>
          </a:bodyPr>
          <a:lstStyle/>
          <a:p>
            <a:r>
              <a:rPr lang="en-US" sz="4500" b="1" dirty="0" err="1">
                <a:solidFill>
                  <a:srgbClr val="FF0000"/>
                </a:solidFill>
                <a:latin typeface="Arial-SGK-TV" pitchFamily="2" charset="0"/>
                <a:cs typeface="Arial-SGK-TV" pitchFamily="2" charset="0"/>
              </a:rPr>
              <a:t>khúc</a:t>
            </a:r>
            <a:r>
              <a:rPr lang="en-US" sz="4500" b="1" dirty="0">
                <a:solidFill>
                  <a:srgbClr val="FF0000"/>
                </a:solidFill>
                <a:latin typeface="Arial-SGK-TV" pitchFamily="2" charset="0"/>
                <a:cs typeface="Arial-SGK-TV" pitchFamily="2" charset="0"/>
              </a:rPr>
              <a:t> </a:t>
            </a:r>
            <a:r>
              <a:rPr lang="en-US" sz="4500" b="1" dirty="0" err="1" smtClean="0">
                <a:solidFill>
                  <a:srgbClr val="FF0000"/>
                </a:solidFill>
                <a:latin typeface="Arial-SGK-TV" pitchFamily="2" charset="0"/>
                <a:cs typeface="Arial-SGK-TV" pitchFamily="2" charset="0"/>
              </a:rPr>
              <a:t>khuỷu</a:t>
            </a:r>
            <a:endParaRPr lang="en-US" sz="4500" b="1" dirty="0">
              <a:solidFill>
                <a:srgbClr val="FF0000"/>
              </a:solidFill>
              <a:latin typeface="Arial-SGK-TV" pitchFamily="2" charset="0"/>
              <a:cs typeface="Arial-SGK-TV" pitchFamily="2" charset="0"/>
            </a:endParaRPr>
          </a:p>
        </p:txBody>
      </p:sp>
    </p:spTree>
    <p:extLst>
      <p:ext uri="{BB962C8B-B14F-4D97-AF65-F5344CB8AC3E}">
        <p14:creationId xmlns:p14="http://schemas.microsoft.com/office/powerpoint/2010/main" val="27253150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5760" y="-65767"/>
            <a:ext cx="8892480" cy="5209118"/>
          </a:xfrm>
          <a:prstGeom prst="rect">
            <a:avLst/>
          </a:prstGeom>
        </p:spPr>
        <p:txBody>
          <a:bodyPr wrap="square">
            <a:spAutoFit/>
          </a:bodyPr>
          <a:lstStyle/>
          <a:p>
            <a:pPr algn="ctr">
              <a:lnSpc>
                <a:spcPct val="150000"/>
              </a:lnSpc>
            </a:pPr>
            <a:r>
              <a:rPr lang="en-US" sz="3500" b="1" dirty="0" err="1">
                <a:solidFill>
                  <a:srgbClr val="0070C0"/>
                </a:solidFill>
                <a:latin typeface="Arial-SGK-TV" pitchFamily="2" charset="0"/>
                <a:cs typeface="Arial-SGK-TV" pitchFamily="2" charset="0"/>
              </a:rPr>
              <a:t>Cả</a:t>
            </a:r>
            <a:r>
              <a:rPr lang="en-US" sz="3500" b="1" dirty="0">
                <a:solidFill>
                  <a:srgbClr val="0070C0"/>
                </a:solidFill>
                <a:latin typeface="Arial-SGK-TV" pitchFamily="2" charset="0"/>
                <a:cs typeface="Arial-SGK-TV" pitchFamily="2" charset="0"/>
              </a:rPr>
              <a:t> </a:t>
            </a:r>
            <a:r>
              <a:rPr lang="en-US" sz="3500" b="1" dirty="0" err="1">
                <a:solidFill>
                  <a:srgbClr val="0070C0"/>
                </a:solidFill>
                <a:latin typeface="Arial-SGK-TV" pitchFamily="2" charset="0"/>
                <a:cs typeface="Arial-SGK-TV" pitchFamily="2" charset="0"/>
              </a:rPr>
              <a:t>nhà</a:t>
            </a:r>
            <a:r>
              <a:rPr lang="en-US" sz="3500" b="1" dirty="0">
                <a:solidFill>
                  <a:srgbClr val="0070C0"/>
                </a:solidFill>
                <a:latin typeface="Arial-SGK-TV" pitchFamily="2" charset="0"/>
                <a:cs typeface="Arial-SGK-TV" pitchFamily="2" charset="0"/>
              </a:rPr>
              <a:t> </a:t>
            </a:r>
            <a:r>
              <a:rPr lang="en-US" sz="3500" b="1" dirty="0" err="1">
                <a:solidFill>
                  <a:srgbClr val="0070C0"/>
                </a:solidFill>
                <a:latin typeface="Arial-SGK-TV" pitchFamily="2" charset="0"/>
                <a:cs typeface="Arial-SGK-TV" pitchFamily="2" charset="0"/>
              </a:rPr>
              <a:t>đi</a:t>
            </a:r>
            <a:r>
              <a:rPr lang="en-US" sz="3500" b="1" dirty="0">
                <a:solidFill>
                  <a:srgbClr val="0070C0"/>
                </a:solidFill>
                <a:latin typeface="Arial-SGK-TV" pitchFamily="2" charset="0"/>
                <a:cs typeface="Arial-SGK-TV" pitchFamily="2" charset="0"/>
              </a:rPr>
              <a:t> </a:t>
            </a:r>
            <a:r>
              <a:rPr lang="en-US" sz="3500" b="1" dirty="0" err="1">
                <a:solidFill>
                  <a:srgbClr val="0070C0"/>
                </a:solidFill>
                <a:latin typeface="Arial-SGK-TV" pitchFamily="2" charset="0"/>
                <a:cs typeface="Arial-SGK-TV" pitchFamily="2" charset="0"/>
              </a:rPr>
              <a:t>chơi</a:t>
            </a:r>
            <a:r>
              <a:rPr lang="en-US" sz="3500" b="1" dirty="0">
                <a:solidFill>
                  <a:srgbClr val="0070C0"/>
                </a:solidFill>
                <a:latin typeface="Arial-SGK-TV" pitchFamily="2" charset="0"/>
                <a:cs typeface="Arial-SGK-TV" pitchFamily="2" charset="0"/>
              </a:rPr>
              <a:t> </a:t>
            </a:r>
            <a:r>
              <a:rPr lang="en-US" sz="3500" b="1" dirty="0" err="1">
                <a:solidFill>
                  <a:srgbClr val="0070C0"/>
                </a:solidFill>
                <a:latin typeface="Arial-SGK-TV" pitchFamily="2" charset="0"/>
                <a:cs typeface="Arial-SGK-TV" pitchFamily="2" charset="0"/>
              </a:rPr>
              <a:t>núi</a:t>
            </a:r>
            <a:r>
              <a:rPr lang="en-US" sz="3500" b="1" dirty="0">
                <a:solidFill>
                  <a:srgbClr val="FF0000"/>
                </a:solidFill>
                <a:latin typeface="Arial-SGK-TV" pitchFamily="2" charset="0"/>
                <a:cs typeface="Arial-SGK-TV" pitchFamily="2" charset="0"/>
              </a:rPr>
              <a:t> </a:t>
            </a:r>
            <a:endParaRPr lang="en-US" sz="3500" b="1" dirty="0" smtClean="0">
              <a:solidFill>
                <a:srgbClr val="FF0000"/>
              </a:solidFill>
              <a:latin typeface="Arial-SGK-TV" pitchFamily="2" charset="0"/>
              <a:cs typeface="Arial-SGK-TV" pitchFamily="2" charset="0"/>
            </a:endParaRPr>
          </a:p>
          <a:p>
            <a:pPr algn="just"/>
            <a:r>
              <a:rPr lang="en-US" sz="2800" dirty="0">
                <a:latin typeface="Arial-SGK-TV" pitchFamily="2" charset="0"/>
                <a:cs typeface="Arial-SGK-TV" pitchFamily="2" charset="0"/>
              </a:rPr>
              <a:t> </a:t>
            </a:r>
            <a:r>
              <a:rPr lang="en-US" sz="2800" dirty="0" smtClean="0">
                <a:latin typeface="Arial-SGK-TV" pitchFamily="2" charset="0"/>
                <a:cs typeface="Arial-SGK-TV" pitchFamily="2" charset="0"/>
              </a:rPr>
              <a:t>    </a:t>
            </a:r>
            <a:r>
              <a:rPr lang="en-US" sz="2800" dirty="0" err="1" smtClean="0">
                <a:latin typeface="Arial-SGK-TV" pitchFamily="2" charset="0"/>
                <a:cs typeface="Arial-SGK-TV" pitchFamily="2" charset="0"/>
              </a:rPr>
              <a:t>Bố</a:t>
            </a:r>
            <a:r>
              <a:rPr lang="en-US" sz="2800" dirty="0" smtClean="0">
                <a:latin typeface="Arial-SGK-TV" pitchFamily="2" charset="0"/>
                <a:cs typeface="Arial-SGK-TV" pitchFamily="2" charset="0"/>
              </a:rPr>
              <a:t> </a:t>
            </a:r>
            <a:r>
              <a:rPr lang="en-US" sz="2800" dirty="0" err="1">
                <a:latin typeface="Arial-SGK-TV" pitchFamily="2" charset="0"/>
                <a:cs typeface="Arial-SGK-TV" pitchFamily="2" charset="0"/>
              </a:rPr>
              <a:t>mẹ</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cho</a:t>
            </a:r>
            <a:r>
              <a:rPr lang="en-US" sz="2800" dirty="0">
                <a:latin typeface="Arial-SGK-TV" pitchFamily="2" charset="0"/>
                <a:cs typeface="Arial-SGK-TV" pitchFamily="2" charset="0"/>
              </a:rPr>
              <a:t> Nam </a:t>
            </a:r>
            <a:r>
              <a:rPr lang="en-US" sz="2800" dirty="0" err="1">
                <a:latin typeface="Arial-SGK-TV" pitchFamily="2" charset="0"/>
                <a:cs typeface="Arial-SGK-TV" pitchFamily="2" charset="0"/>
              </a:rPr>
              <a:t>và</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Đức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chơi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núi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Hôm</a:t>
            </a:r>
            <a:r>
              <a:rPr lang="en-US" sz="2800" dirty="0">
                <a:latin typeface="Arial-SGK-TV" pitchFamily="2" charset="0"/>
                <a:cs typeface="Arial-SGK-TV" pitchFamily="2" charset="0"/>
              </a:rPr>
              <a:t> </a:t>
            </a:r>
            <a:r>
              <a:rPr lang="en-US" sz="2800" dirty="0" err="1" smtClean="0">
                <a:latin typeface="Arial-SGK-TV" pitchFamily="2" charset="0"/>
                <a:cs typeface="Arial-SGK-TV" pitchFamily="2" charset="0"/>
              </a:rPr>
              <a:t>trước</a:t>
            </a:r>
            <a:r>
              <a:rPr lang="en-US" sz="2800" dirty="0" smtClean="0">
                <a:latin typeface="Arial-SGK-TV" pitchFamily="2" charset="0"/>
                <a:cs typeface="Arial-SGK-TV" pitchFamily="2" charset="0"/>
              </a:rPr>
              <a:t>, </a:t>
            </a:r>
            <a:r>
              <a:rPr lang="en-US" sz="2800" dirty="0" err="1">
                <a:latin typeface="Arial-SGK-TV" pitchFamily="2" charset="0"/>
                <a:cs typeface="Arial-SGK-TV" pitchFamily="2" charset="0"/>
              </a:rPr>
              <a:t>mẹ</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thức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khuya</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để</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chuẩn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bị</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quần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áo</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thức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ăn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nước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uống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và</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cả</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tuýp</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thuốc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chống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côn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trùng</a:t>
            </a:r>
            <a:r>
              <a:rPr lang="en-US" sz="2800" dirty="0">
                <a:latin typeface="Arial-SGK-TV" pitchFamily="2" charset="0"/>
                <a:cs typeface="Arial-SGK-TV" pitchFamily="2" charset="0"/>
              </a:rPr>
              <a:t>.</a:t>
            </a:r>
          </a:p>
          <a:p>
            <a:pPr algn="just"/>
            <a:r>
              <a:rPr lang="en-US" sz="2800" dirty="0" smtClean="0">
                <a:latin typeface="Arial-SGK-TV" pitchFamily="2" charset="0"/>
                <a:cs typeface="Arial-SGK-TV" pitchFamily="2" charset="0"/>
              </a:rPr>
              <a:t>     </a:t>
            </a:r>
            <a:r>
              <a:rPr lang="en-US" sz="2800" dirty="0" err="1" smtClean="0">
                <a:latin typeface="Arial-SGK-TV" pitchFamily="2" charset="0"/>
                <a:cs typeface="Arial-SGK-TV" pitchFamily="2" charset="0"/>
              </a:rPr>
              <a:t>Hôm</a:t>
            </a:r>
            <a:r>
              <a:rPr lang="en-US" sz="2800" dirty="0" smtClean="0">
                <a:latin typeface="Arial-SGK-TV" pitchFamily="2" charset="0"/>
                <a:cs typeface="Arial-SGK-TV" pitchFamily="2" charset="0"/>
              </a:rPr>
              <a:t> </a:t>
            </a:r>
            <a:r>
              <a:rPr lang="en-US" sz="2800" dirty="0" err="1">
                <a:latin typeface="Arial-SGK-TV" pitchFamily="2" charset="0"/>
                <a:cs typeface="Arial-SGK-TV" pitchFamily="2" charset="0"/>
              </a:rPr>
              <a:t>sau</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khi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mặt</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trời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lên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cả</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nhà</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đã</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tới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chân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núi</a:t>
            </a:r>
            <a:r>
              <a:rPr lang="en-US" sz="2800" dirty="0">
                <a:latin typeface="Arial-SGK-TV" pitchFamily="2" charset="0"/>
                <a:cs typeface="Arial-SGK-TV" pitchFamily="2" charset="0"/>
              </a:rPr>
              <a:t>. Nam </a:t>
            </a:r>
            <a:r>
              <a:rPr lang="en-US" sz="2800" dirty="0" err="1">
                <a:latin typeface="Arial-SGK-TV" pitchFamily="2" charset="0"/>
                <a:cs typeface="Arial-SGK-TV" pitchFamily="2" charset="0"/>
              </a:rPr>
              <a:t>và</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Đức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thích</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thú</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đuổi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nhau</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huỳnh</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huỵch</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Càng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lên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cao</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đường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càng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dốc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và</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khúc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khuỷu</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bố</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phải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cõng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Đức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Thỉnh</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thoảng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mẹ</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lau</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mồ</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hôi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cho</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hai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anh</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em</a:t>
            </a:r>
            <a:r>
              <a:rPr lang="en-US" sz="2800" dirty="0">
                <a:latin typeface="Arial-SGK-TV" pitchFamily="2" charset="0"/>
                <a:cs typeface="Arial-SGK-TV" pitchFamily="2" charset="0"/>
              </a:rPr>
              <a:t>. </a:t>
            </a:r>
          </a:p>
          <a:p>
            <a:pPr algn="just"/>
            <a:r>
              <a:rPr lang="en-US" sz="2800" dirty="0" smtClean="0">
                <a:latin typeface="Arial-SGK-TV" pitchFamily="2" charset="0"/>
                <a:cs typeface="Arial-SGK-TV" pitchFamily="2" charset="0"/>
              </a:rPr>
              <a:t>     </a:t>
            </a:r>
            <a:r>
              <a:rPr lang="en-US" sz="2800" dirty="0" err="1" smtClean="0">
                <a:latin typeface="Arial-SGK-TV" pitchFamily="2" charset="0"/>
                <a:cs typeface="Arial-SGK-TV" pitchFamily="2" charset="0"/>
              </a:rPr>
              <a:t>Lúc</a:t>
            </a:r>
            <a:r>
              <a:rPr lang="en-US" sz="2800" dirty="0" smtClean="0">
                <a:latin typeface="Arial-SGK-TV" pitchFamily="2" charset="0"/>
                <a:cs typeface="Arial-SGK-TV" pitchFamily="2" charset="0"/>
              </a:rPr>
              <a:t> </a:t>
            </a:r>
            <a:r>
              <a:rPr lang="en-US" sz="2800" dirty="0" err="1">
                <a:latin typeface="Arial-SGK-TV" pitchFamily="2" charset="0"/>
                <a:cs typeface="Arial-SGK-TV" pitchFamily="2" charset="0"/>
              </a:rPr>
              <a:t>lên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đến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đỉnh</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núi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hai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anh</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em</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vui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sướng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hét</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vang</a:t>
            </a:r>
            <a:r>
              <a:rPr lang="en-US" sz="2800" dirty="0">
                <a:latin typeface="Arial-SGK-TV" pitchFamily="2" charset="0"/>
                <a:cs typeface="Arial-SGK-TV" pitchFamily="2" charset="0"/>
              </a:rPr>
              <a:t>. </a:t>
            </a:r>
            <a:endParaRPr lang="en-US" sz="2800" dirty="0" smtClean="0">
              <a:latin typeface="Arial-SGK-TV" pitchFamily="2" charset="0"/>
              <a:cs typeface="Arial-SGK-TV" pitchFamily="2" charset="0"/>
            </a:endParaRPr>
          </a:p>
          <a:p>
            <a:pPr algn="ctr"/>
            <a:r>
              <a:rPr lang="en-US" sz="2800" dirty="0" smtClean="0">
                <a:latin typeface="Arial-SGK-TV" pitchFamily="2" charset="0"/>
                <a:cs typeface="Arial-SGK-TV" pitchFamily="2" charset="0"/>
              </a:rPr>
              <a:t>                                                   (</a:t>
            </a:r>
            <a:r>
              <a:rPr lang="en-US" sz="2800" dirty="0" err="1" smtClean="0">
                <a:latin typeface="Arial-SGK-TV" pitchFamily="2" charset="0"/>
                <a:cs typeface="Arial-SGK-TV" pitchFamily="2" charset="0"/>
              </a:rPr>
              <a:t>Lâm</a:t>
            </a:r>
            <a:r>
              <a:rPr lang="en-US" sz="2800" dirty="0" smtClean="0">
                <a:latin typeface="Arial-SGK-TV" pitchFamily="2" charset="0"/>
                <a:cs typeface="Arial-SGK-TV" pitchFamily="2" charset="0"/>
              </a:rPr>
              <a:t> </a:t>
            </a:r>
            <a:r>
              <a:rPr lang="en-US" sz="2800" dirty="0" err="1" smtClean="0">
                <a:latin typeface="Arial-SGK-TV" pitchFamily="2" charset="0"/>
                <a:cs typeface="Arial-SGK-TV" pitchFamily="2" charset="0"/>
              </a:rPr>
              <a:t>Anh</a:t>
            </a:r>
            <a:r>
              <a:rPr lang="en-US" sz="2800" dirty="0" smtClean="0">
                <a:latin typeface="Arial-SGK-TV" pitchFamily="2" charset="0"/>
                <a:cs typeface="Arial-SGK-TV" pitchFamily="2" charset="0"/>
              </a:rPr>
              <a:t>)</a:t>
            </a:r>
            <a:endParaRPr lang="en-US" sz="2800" dirty="0">
              <a:latin typeface="Arial-SGK-TV" pitchFamily="2" charset="0"/>
              <a:cs typeface="Arial-SGK-TV" pitchFamily="2" charset="0"/>
            </a:endParaRPr>
          </a:p>
        </p:txBody>
      </p:sp>
      <p:sp>
        <p:nvSpPr>
          <p:cNvPr id="3" name="Rectangle 2"/>
          <p:cNvSpPr/>
          <p:nvPr/>
        </p:nvSpPr>
        <p:spPr>
          <a:xfrm>
            <a:off x="0" y="0"/>
            <a:ext cx="9144000" cy="51435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ưu đồ: Đường kết nối 8"/>
          <p:cNvSpPr/>
          <p:nvPr/>
        </p:nvSpPr>
        <p:spPr>
          <a:xfrm>
            <a:off x="474420" y="627534"/>
            <a:ext cx="274320" cy="350874"/>
          </a:xfrm>
          <a:prstGeom prst="flowChartConnector">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1</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5" name="Lưu đồ: Đường kết nối 10"/>
          <p:cNvSpPr/>
          <p:nvPr/>
        </p:nvSpPr>
        <p:spPr>
          <a:xfrm>
            <a:off x="6327956" y="627534"/>
            <a:ext cx="271774" cy="350874"/>
          </a:xfrm>
          <a:prstGeom prst="flowChartConnector">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2</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6" name="Lưu đồ: Đường kết nối 11"/>
          <p:cNvSpPr/>
          <p:nvPr/>
        </p:nvSpPr>
        <p:spPr>
          <a:xfrm>
            <a:off x="489666" y="1923678"/>
            <a:ext cx="274320" cy="350874"/>
          </a:xfrm>
          <a:prstGeom prst="flowChartConnector">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3</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7" name="Lưu đồ: Đường kết nối 12"/>
          <p:cNvSpPr/>
          <p:nvPr/>
        </p:nvSpPr>
        <p:spPr>
          <a:xfrm>
            <a:off x="19532" y="2368779"/>
            <a:ext cx="228930" cy="340026"/>
          </a:xfrm>
          <a:prstGeom prst="flowChartConnector">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4</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8" name="Lưu đồ: Đường kết nối 13"/>
          <p:cNvSpPr/>
          <p:nvPr/>
        </p:nvSpPr>
        <p:spPr>
          <a:xfrm>
            <a:off x="7849230" y="2412986"/>
            <a:ext cx="274320" cy="347472"/>
          </a:xfrm>
          <a:prstGeom prst="flowChartConnector">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5</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9" name="Lưu đồ: Đường kết nối 14"/>
          <p:cNvSpPr/>
          <p:nvPr/>
        </p:nvSpPr>
        <p:spPr>
          <a:xfrm>
            <a:off x="825889" y="3269708"/>
            <a:ext cx="274320" cy="350874"/>
          </a:xfrm>
          <a:prstGeom prst="flowChartConnector">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6</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10" name="Lưu đồ: Đường kết nối 15"/>
          <p:cNvSpPr/>
          <p:nvPr/>
        </p:nvSpPr>
        <p:spPr>
          <a:xfrm>
            <a:off x="504414" y="3672260"/>
            <a:ext cx="274462" cy="350874"/>
          </a:xfrm>
          <a:prstGeom prst="flowChartConnector">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7</a:t>
            </a:r>
            <a:endParaRPr lang="vi-VN"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501940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500"/>
                                        <p:tgtEl>
                                          <p:spTgt spid="4"/>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500"/>
                                        <p:tgtEl>
                                          <p:spTgt spid="5"/>
                                        </p:tgtEl>
                                      </p:cBhvr>
                                    </p:animEffect>
                                  </p:childTnLst>
                                </p:cTn>
                              </p:par>
                            </p:childTnLst>
                          </p:cTn>
                        </p:par>
                        <p:par>
                          <p:cTn id="12" fill="hold">
                            <p:stCondLst>
                              <p:cond delay="1000"/>
                            </p:stCondLst>
                            <p:childTnLst>
                              <p:par>
                                <p:cTn id="13" presetID="6" presetClass="entr" presetSubtype="16"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500"/>
                                        <p:tgtEl>
                                          <p:spTgt spid="6"/>
                                        </p:tgtEl>
                                      </p:cBhvr>
                                    </p:animEffect>
                                  </p:childTnLst>
                                </p:cTn>
                              </p:par>
                            </p:childTnLst>
                          </p:cTn>
                        </p:par>
                        <p:par>
                          <p:cTn id="16" fill="hold">
                            <p:stCondLst>
                              <p:cond delay="1500"/>
                            </p:stCondLst>
                            <p:childTnLst>
                              <p:par>
                                <p:cTn id="17" presetID="6" presetClass="entr" presetSubtype="16"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500"/>
                                        <p:tgtEl>
                                          <p:spTgt spid="7"/>
                                        </p:tgtEl>
                                      </p:cBhvr>
                                    </p:animEffect>
                                  </p:childTnLst>
                                </p:cTn>
                              </p:par>
                            </p:childTnLst>
                          </p:cTn>
                        </p:par>
                        <p:par>
                          <p:cTn id="20" fill="hold">
                            <p:stCondLst>
                              <p:cond delay="2000"/>
                            </p:stCondLst>
                            <p:childTnLst>
                              <p:par>
                                <p:cTn id="21" presetID="6" presetClass="entr" presetSubtype="16"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ircle(in)">
                                      <p:cBhvr>
                                        <p:cTn id="23" dur="500"/>
                                        <p:tgtEl>
                                          <p:spTgt spid="8"/>
                                        </p:tgtEl>
                                      </p:cBhvr>
                                    </p:animEffect>
                                  </p:childTnLst>
                                </p:cTn>
                              </p:par>
                            </p:childTnLst>
                          </p:cTn>
                        </p:par>
                        <p:par>
                          <p:cTn id="24" fill="hold">
                            <p:stCondLst>
                              <p:cond delay="2500"/>
                            </p:stCondLst>
                            <p:childTnLst>
                              <p:par>
                                <p:cTn id="25" presetID="6" presetClass="entr" presetSubtype="16"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500"/>
                                        <p:tgtEl>
                                          <p:spTgt spid="9"/>
                                        </p:tgtEl>
                                      </p:cBhvr>
                                    </p:animEffect>
                                  </p:childTnLst>
                                </p:cTn>
                              </p:par>
                            </p:childTnLst>
                          </p:cTn>
                        </p:par>
                        <p:par>
                          <p:cTn id="28" fill="hold">
                            <p:stCondLst>
                              <p:cond delay="3000"/>
                            </p:stCondLst>
                            <p:childTnLst>
                              <p:par>
                                <p:cTn id="29" presetID="6" presetClass="entr" presetSubtype="16"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circle(in)">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Content Placeholder 2"/>
          <p:cNvSpPr>
            <a:spLocks noGrp="1"/>
          </p:cNvSpPr>
          <p:nvPr>
            <p:ph idx="1"/>
          </p:nvPr>
        </p:nvSpPr>
        <p:spPr>
          <a:xfrm>
            <a:off x="395536" y="1059582"/>
            <a:ext cx="8352928" cy="3394472"/>
          </a:xfrm>
        </p:spPr>
        <p:txBody>
          <a:bodyPr>
            <a:normAutofit/>
          </a:bodyPr>
          <a:lstStyle/>
          <a:p>
            <a:pPr marL="0" indent="0">
              <a:lnSpc>
                <a:spcPct val="150000"/>
              </a:lnSpc>
              <a:buNone/>
            </a:pPr>
            <a:r>
              <a:rPr lang="vi-VN" sz="3300" b="1" dirty="0">
                <a:solidFill>
                  <a:srgbClr val="00B050"/>
                </a:solidFill>
              </a:rPr>
              <a:t>    </a:t>
            </a:r>
            <a:r>
              <a:rPr lang="en-US" sz="3300" b="1" dirty="0" err="1" smtClean="0">
                <a:solidFill>
                  <a:srgbClr val="00B050"/>
                </a:solidFill>
                <a:latin typeface="Arial-SGK-TV" pitchFamily="2" charset="0"/>
                <a:cs typeface="Arial-SGK-TV" pitchFamily="2" charset="0"/>
              </a:rPr>
              <a:t>Hôm</a:t>
            </a:r>
            <a:r>
              <a:rPr lang="en-US" sz="3300" b="1" dirty="0" smtClean="0">
                <a:solidFill>
                  <a:srgbClr val="00B050"/>
                </a:solidFill>
                <a:latin typeface="Arial-SGK-TV" pitchFamily="2" charset="0"/>
                <a:cs typeface="Arial-SGK-TV" pitchFamily="2" charset="0"/>
              </a:rPr>
              <a:t> </a:t>
            </a:r>
            <a:r>
              <a:rPr lang="en-US" sz="3300" b="1" dirty="0" err="1">
                <a:solidFill>
                  <a:srgbClr val="00B050"/>
                </a:solidFill>
                <a:latin typeface="Arial-SGK-TV" pitchFamily="2" charset="0"/>
                <a:cs typeface="Arial-SGK-TV" pitchFamily="2" charset="0"/>
              </a:rPr>
              <a:t>trước</a:t>
            </a:r>
            <a:r>
              <a:rPr lang="en-US" sz="3300" b="1" dirty="0">
                <a:solidFill>
                  <a:srgbClr val="00B050"/>
                </a:solidFill>
                <a:latin typeface="Arial-SGK-TV" pitchFamily="2" charset="0"/>
                <a:cs typeface="Arial-SGK-TV" pitchFamily="2" charset="0"/>
              </a:rPr>
              <a:t>, </a:t>
            </a:r>
            <a:r>
              <a:rPr lang="en-US" sz="3300" b="1" dirty="0" err="1">
                <a:solidFill>
                  <a:srgbClr val="00B050"/>
                </a:solidFill>
                <a:latin typeface="Arial-SGK-TV" pitchFamily="2" charset="0"/>
                <a:cs typeface="Arial-SGK-TV" pitchFamily="2" charset="0"/>
              </a:rPr>
              <a:t>mẹ</a:t>
            </a:r>
            <a:r>
              <a:rPr lang="en-US" sz="3300" b="1" dirty="0">
                <a:solidFill>
                  <a:srgbClr val="00B050"/>
                </a:solidFill>
                <a:latin typeface="Arial-SGK-TV" pitchFamily="2" charset="0"/>
                <a:cs typeface="Arial-SGK-TV" pitchFamily="2" charset="0"/>
              </a:rPr>
              <a:t> </a:t>
            </a:r>
            <a:r>
              <a:rPr lang="en-US" sz="3300" b="1" dirty="0" err="1">
                <a:solidFill>
                  <a:srgbClr val="00B050"/>
                </a:solidFill>
                <a:latin typeface="Arial-SGK-TV" pitchFamily="2" charset="0"/>
                <a:cs typeface="Arial-SGK-TV" pitchFamily="2" charset="0"/>
              </a:rPr>
              <a:t>thức</a:t>
            </a:r>
            <a:r>
              <a:rPr lang="en-US" sz="3300" b="1" dirty="0">
                <a:solidFill>
                  <a:srgbClr val="00B050"/>
                </a:solidFill>
                <a:latin typeface="Arial-SGK-TV" pitchFamily="2" charset="0"/>
                <a:cs typeface="Arial-SGK-TV" pitchFamily="2" charset="0"/>
              </a:rPr>
              <a:t> </a:t>
            </a:r>
            <a:r>
              <a:rPr lang="en-US" sz="3300" b="1" dirty="0" err="1">
                <a:solidFill>
                  <a:srgbClr val="00B050"/>
                </a:solidFill>
                <a:latin typeface="Arial-SGK-TV" pitchFamily="2" charset="0"/>
                <a:cs typeface="Arial-SGK-TV" pitchFamily="2" charset="0"/>
              </a:rPr>
              <a:t>khuya</a:t>
            </a:r>
            <a:r>
              <a:rPr lang="en-US" sz="3300" b="1" dirty="0">
                <a:solidFill>
                  <a:srgbClr val="00B050"/>
                </a:solidFill>
                <a:latin typeface="Arial-SGK-TV" pitchFamily="2" charset="0"/>
                <a:cs typeface="Arial-SGK-TV" pitchFamily="2" charset="0"/>
              </a:rPr>
              <a:t> </a:t>
            </a:r>
            <a:r>
              <a:rPr lang="en-US" sz="3300" b="1" dirty="0" err="1">
                <a:solidFill>
                  <a:srgbClr val="00B050"/>
                </a:solidFill>
                <a:latin typeface="Arial-SGK-TV" pitchFamily="2" charset="0"/>
                <a:cs typeface="Arial-SGK-TV" pitchFamily="2" charset="0"/>
              </a:rPr>
              <a:t>để</a:t>
            </a:r>
            <a:r>
              <a:rPr lang="en-US" sz="3300" b="1" dirty="0">
                <a:solidFill>
                  <a:srgbClr val="00B050"/>
                </a:solidFill>
                <a:latin typeface="Arial-SGK-TV" pitchFamily="2" charset="0"/>
                <a:cs typeface="Arial-SGK-TV" pitchFamily="2" charset="0"/>
              </a:rPr>
              <a:t> </a:t>
            </a:r>
            <a:r>
              <a:rPr lang="en-US" sz="3300" b="1" dirty="0" err="1">
                <a:solidFill>
                  <a:srgbClr val="00B050"/>
                </a:solidFill>
                <a:latin typeface="Arial-SGK-TV" pitchFamily="2" charset="0"/>
                <a:cs typeface="Arial-SGK-TV" pitchFamily="2" charset="0"/>
              </a:rPr>
              <a:t>chuẩn</a:t>
            </a:r>
            <a:r>
              <a:rPr lang="en-US" sz="3300" b="1" dirty="0">
                <a:solidFill>
                  <a:srgbClr val="00B050"/>
                </a:solidFill>
                <a:latin typeface="Arial-SGK-TV" pitchFamily="2" charset="0"/>
                <a:cs typeface="Arial-SGK-TV" pitchFamily="2" charset="0"/>
              </a:rPr>
              <a:t> </a:t>
            </a:r>
            <a:r>
              <a:rPr lang="en-US" sz="3300" b="1" dirty="0" err="1">
                <a:solidFill>
                  <a:srgbClr val="00B050"/>
                </a:solidFill>
                <a:latin typeface="Arial-SGK-TV" pitchFamily="2" charset="0"/>
                <a:cs typeface="Arial-SGK-TV" pitchFamily="2" charset="0"/>
              </a:rPr>
              <a:t>bị</a:t>
            </a:r>
            <a:r>
              <a:rPr lang="en-US" sz="3300" b="1" dirty="0">
                <a:solidFill>
                  <a:srgbClr val="00B050"/>
                </a:solidFill>
                <a:latin typeface="Arial-SGK-TV" pitchFamily="2" charset="0"/>
                <a:cs typeface="Arial-SGK-TV" pitchFamily="2" charset="0"/>
              </a:rPr>
              <a:t> </a:t>
            </a:r>
            <a:r>
              <a:rPr lang="en-US" sz="3300" b="1" dirty="0" err="1">
                <a:solidFill>
                  <a:srgbClr val="00B050"/>
                </a:solidFill>
                <a:latin typeface="Arial-SGK-TV" pitchFamily="2" charset="0"/>
                <a:cs typeface="Arial-SGK-TV" pitchFamily="2" charset="0"/>
              </a:rPr>
              <a:t>quần</a:t>
            </a:r>
            <a:r>
              <a:rPr lang="en-US" sz="3300" b="1" dirty="0">
                <a:solidFill>
                  <a:srgbClr val="00B050"/>
                </a:solidFill>
                <a:latin typeface="Arial-SGK-TV" pitchFamily="2" charset="0"/>
                <a:cs typeface="Arial-SGK-TV" pitchFamily="2" charset="0"/>
              </a:rPr>
              <a:t> </a:t>
            </a:r>
            <a:r>
              <a:rPr lang="en-US" sz="3300" b="1" dirty="0" err="1">
                <a:solidFill>
                  <a:srgbClr val="00B050"/>
                </a:solidFill>
                <a:latin typeface="Arial-SGK-TV" pitchFamily="2" charset="0"/>
                <a:cs typeface="Arial-SGK-TV" pitchFamily="2" charset="0"/>
              </a:rPr>
              <a:t>áo</a:t>
            </a:r>
            <a:r>
              <a:rPr lang="en-US" sz="3300" b="1" dirty="0">
                <a:solidFill>
                  <a:srgbClr val="00B050"/>
                </a:solidFill>
                <a:latin typeface="Arial-SGK-TV" pitchFamily="2" charset="0"/>
                <a:cs typeface="Arial-SGK-TV" pitchFamily="2" charset="0"/>
              </a:rPr>
              <a:t>, </a:t>
            </a:r>
            <a:r>
              <a:rPr lang="en-US" sz="3300" b="1" dirty="0" err="1">
                <a:solidFill>
                  <a:srgbClr val="00B050"/>
                </a:solidFill>
                <a:latin typeface="Arial-SGK-TV" pitchFamily="2" charset="0"/>
                <a:cs typeface="Arial-SGK-TV" pitchFamily="2" charset="0"/>
              </a:rPr>
              <a:t>thức</a:t>
            </a:r>
            <a:r>
              <a:rPr lang="en-US" sz="3300" b="1" dirty="0">
                <a:solidFill>
                  <a:srgbClr val="00B050"/>
                </a:solidFill>
                <a:latin typeface="Arial-SGK-TV" pitchFamily="2" charset="0"/>
                <a:cs typeface="Arial-SGK-TV" pitchFamily="2" charset="0"/>
              </a:rPr>
              <a:t> </a:t>
            </a:r>
            <a:r>
              <a:rPr lang="en-US" sz="3300" b="1" dirty="0" err="1">
                <a:solidFill>
                  <a:srgbClr val="00B050"/>
                </a:solidFill>
                <a:latin typeface="Arial-SGK-TV" pitchFamily="2" charset="0"/>
                <a:cs typeface="Arial-SGK-TV" pitchFamily="2" charset="0"/>
              </a:rPr>
              <a:t>ăn</a:t>
            </a:r>
            <a:r>
              <a:rPr lang="en-US" sz="3300" b="1" dirty="0">
                <a:solidFill>
                  <a:srgbClr val="00B050"/>
                </a:solidFill>
                <a:latin typeface="Arial-SGK-TV" pitchFamily="2" charset="0"/>
                <a:cs typeface="Arial-SGK-TV" pitchFamily="2" charset="0"/>
              </a:rPr>
              <a:t>, </a:t>
            </a:r>
            <a:r>
              <a:rPr lang="en-US" sz="3300" b="1" dirty="0" err="1">
                <a:solidFill>
                  <a:srgbClr val="00B050"/>
                </a:solidFill>
                <a:latin typeface="Arial-SGK-TV" pitchFamily="2" charset="0"/>
                <a:cs typeface="Arial-SGK-TV" pitchFamily="2" charset="0"/>
              </a:rPr>
              <a:t>nước</a:t>
            </a:r>
            <a:r>
              <a:rPr lang="en-US" sz="3300" b="1" dirty="0">
                <a:solidFill>
                  <a:srgbClr val="00B050"/>
                </a:solidFill>
                <a:latin typeface="Arial-SGK-TV" pitchFamily="2" charset="0"/>
                <a:cs typeface="Arial-SGK-TV" pitchFamily="2" charset="0"/>
              </a:rPr>
              <a:t> </a:t>
            </a:r>
            <a:r>
              <a:rPr lang="en-US" sz="3300" b="1" dirty="0" err="1">
                <a:solidFill>
                  <a:srgbClr val="00B050"/>
                </a:solidFill>
                <a:latin typeface="Arial-SGK-TV" pitchFamily="2" charset="0"/>
                <a:cs typeface="Arial-SGK-TV" pitchFamily="2" charset="0"/>
              </a:rPr>
              <a:t>uống</a:t>
            </a:r>
            <a:r>
              <a:rPr lang="en-US" sz="3300" b="1" dirty="0">
                <a:solidFill>
                  <a:srgbClr val="00B050"/>
                </a:solidFill>
                <a:latin typeface="Arial-SGK-TV" pitchFamily="2" charset="0"/>
                <a:cs typeface="Arial-SGK-TV" pitchFamily="2" charset="0"/>
              </a:rPr>
              <a:t> </a:t>
            </a:r>
            <a:r>
              <a:rPr lang="en-US" sz="3300" b="1" dirty="0" smtClean="0">
                <a:solidFill>
                  <a:srgbClr val="00B050"/>
                </a:solidFill>
                <a:latin typeface="Arial-SGK-TV" pitchFamily="2" charset="0"/>
                <a:cs typeface="Arial-SGK-TV" pitchFamily="2" charset="0"/>
              </a:rPr>
              <a:t> </a:t>
            </a:r>
            <a:r>
              <a:rPr lang="en-US" sz="3300" b="1" dirty="0" err="1" smtClean="0">
                <a:solidFill>
                  <a:srgbClr val="00B050"/>
                </a:solidFill>
                <a:latin typeface="Arial-SGK-TV" pitchFamily="2" charset="0"/>
                <a:cs typeface="Arial-SGK-TV" pitchFamily="2" charset="0"/>
              </a:rPr>
              <a:t>và</a:t>
            </a:r>
            <a:r>
              <a:rPr lang="en-US" sz="3300" b="1" dirty="0" smtClean="0">
                <a:solidFill>
                  <a:srgbClr val="00B050"/>
                </a:solidFill>
                <a:latin typeface="Arial-SGK-TV" pitchFamily="2" charset="0"/>
                <a:cs typeface="Arial-SGK-TV" pitchFamily="2" charset="0"/>
              </a:rPr>
              <a:t> </a:t>
            </a:r>
            <a:r>
              <a:rPr lang="en-US" sz="3300" b="1" dirty="0" err="1">
                <a:solidFill>
                  <a:srgbClr val="00B050"/>
                </a:solidFill>
                <a:latin typeface="Arial-SGK-TV" pitchFamily="2" charset="0"/>
                <a:cs typeface="Arial-SGK-TV" pitchFamily="2" charset="0"/>
              </a:rPr>
              <a:t>cả</a:t>
            </a:r>
            <a:r>
              <a:rPr lang="en-US" sz="3300" b="1" dirty="0">
                <a:solidFill>
                  <a:srgbClr val="00B050"/>
                </a:solidFill>
                <a:latin typeface="Arial-SGK-TV" pitchFamily="2" charset="0"/>
                <a:cs typeface="Arial-SGK-TV" pitchFamily="2" charset="0"/>
              </a:rPr>
              <a:t> </a:t>
            </a:r>
            <a:r>
              <a:rPr lang="en-US" sz="3300" b="1" dirty="0" err="1">
                <a:solidFill>
                  <a:srgbClr val="00B050"/>
                </a:solidFill>
                <a:latin typeface="Arial-SGK-TV" pitchFamily="2" charset="0"/>
                <a:cs typeface="Arial-SGK-TV" pitchFamily="2" charset="0"/>
              </a:rPr>
              <a:t>tuýp</a:t>
            </a:r>
            <a:r>
              <a:rPr lang="en-US" sz="3300" b="1" dirty="0">
                <a:solidFill>
                  <a:srgbClr val="00B050"/>
                </a:solidFill>
                <a:latin typeface="Arial-SGK-TV" pitchFamily="2" charset="0"/>
                <a:cs typeface="Arial-SGK-TV" pitchFamily="2" charset="0"/>
              </a:rPr>
              <a:t> </a:t>
            </a:r>
            <a:r>
              <a:rPr lang="en-US" sz="3300" b="1" dirty="0" err="1">
                <a:solidFill>
                  <a:srgbClr val="00B050"/>
                </a:solidFill>
                <a:latin typeface="Arial-SGK-TV" pitchFamily="2" charset="0"/>
                <a:cs typeface="Arial-SGK-TV" pitchFamily="2" charset="0"/>
              </a:rPr>
              <a:t>thuốc</a:t>
            </a:r>
            <a:r>
              <a:rPr lang="en-US" sz="3300" b="1" dirty="0">
                <a:solidFill>
                  <a:srgbClr val="00B050"/>
                </a:solidFill>
                <a:latin typeface="Arial-SGK-TV" pitchFamily="2" charset="0"/>
                <a:cs typeface="Arial-SGK-TV" pitchFamily="2" charset="0"/>
              </a:rPr>
              <a:t> </a:t>
            </a:r>
            <a:r>
              <a:rPr lang="en-US" sz="3300" b="1" dirty="0" err="1">
                <a:solidFill>
                  <a:srgbClr val="00B050"/>
                </a:solidFill>
                <a:latin typeface="Arial-SGK-TV" pitchFamily="2" charset="0"/>
                <a:cs typeface="Arial-SGK-TV" pitchFamily="2" charset="0"/>
              </a:rPr>
              <a:t>chống</a:t>
            </a:r>
            <a:r>
              <a:rPr lang="en-US" sz="3300" b="1" dirty="0">
                <a:solidFill>
                  <a:srgbClr val="00B050"/>
                </a:solidFill>
                <a:latin typeface="Arial-SGK-TV" pitchFamily="2" charset="0"/>
                <a:cs typeface="Arial-SGK-TV" pitchFamily="2" charset="0"/>
              </a:rPr>
              <a:t> </a:t>
            </a:r>
            <a:r>
              <a:rPr lang="en-US" sz="3300" b="1" dirty="0" err="1">
                <a:solidFill>
                  <a:srgbClr val="00B050"/>
                </a:solidFill>
                <a:latin typeface="Arial-SGK-TV" pitchFamily="2" charset="0"/>
                <a:cs typeface="Arial-SGK-TV" pitchFamily="2" charset="0"/>
              </a:rPr>
              <a:t>côn</a:t>
            </a:r>
            <a:r>
              <a:rPr lang="en-US" sz="3300" b="1" dirty="0">
                <a:solidFill>
                  <a:srgbClr val="00B050"/>
                </a:solidFill>
                <a:latin typeface="Arial-SGK-TV" pitchFamily="2" charset="0"/>
                <a:cs typeface="Arial-SGK-TV" pitchFamily="2" charset="0"/>
              </a:rPr>
              <a:t> </a:t>
            </a:r>
            <a:r>
              <a:rPr lang="en-US" sz="3300" b="1" dirty="0" err="1">
                <a:solidFill>
                  <a:srgbClr val="00B050"/>
                </a:solidFill>
                <a:latin typeface="Arial-SGK-TV" pitchFamily="2" charset="0"/>
                <a:cs typeface="Arial-SGK-TV" pitchFamily="2" charset="0"/>
              </a:rPr>
              <a:t>trùng</a:t>
            </a:r>
            <a:r>
              <a:rPr lang="en-US" sz="3300" b="1" dirty="0">
                <a:solidFill>
                  <a:srgbClr val="00B050"/>
                </a:solidFill>
                <a:latin typeface="Arial-SGK-TV" pitchFamily="2" charset="0"/>
                <a:cs typeface="Arial-SGK-TV" pitchFamily="2" charset="0"/>
              </a:rPr>
              <a:t>.</a:t>
            </a:r>
          </a:p>
        </p:txBody>
      </p:sp>
      <p:cxnSp>
        <p:nvCxnSpPr>
          <p:cNvPr id="4" name="Straight Connector 3"/>
          <p:cNvCxnSpPr/>
          <p:nvPr/>
        </p:nvCxnSpPr>
        <p:spPr>
          <a:xfrm flipH="1">
            <a:off x="3619197" y="1318096"/>
            <a:ext cx="114300" cy="40005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5" name="Straight Connector 4"/>
          <p:cNvCxnSpPr/>
          <p:nvPr/>
        </p:nvCxnSpPr>
        <p:spPr>
          <a:xfrm flipH="1">
            <a:off x="2704797" y="2067694"/>
            <a:ext cx="114300" cy="40005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6" name="Straight Connector 5"/>
          <p:cNvCxnSpPr/>
          <p:nvPr/>
        </p:nvCxnSpPr>
        <p:spPr>
          <a:xfrm flipH="1">
            <a:off x="4448988" y="2075068"/>
            <a:ext cx="114300" cy="40005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7" name="Straight Connector 6"/>
          <p:cNvCxnSpPr/>
          <p:nvPr/>
        </p:nvCxnSpPr>
        <p:spPr>
          <a:xfrm flipH="1">
            <a:off x="6754141" y="2075068"/>
            <a:ext cx="114300" cy="40005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8" name="Straight Connector 7"/>
          <p:cNvCxnSpPr/>
          <p:nvPr/>
        </p:nvCxnSpPr>
        <p:spPr>
          <a:xfrm flipH="1">
            <a:off x="6696752" y="1318096"/>
            <a:ext cx="114300" cy="40005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5944265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Content Placeholder 2"/>
          <p:cNvSpPr>
            <a:spLocks noGrp="1"/>
          </p:cNvSpPr>
          <p:nvPr>
            <p:ph idx="1"/>
          </p:nvPr>
        </p:nvSpPr>
        <p:spPr>
          <a:xfrm>
            <a:off x="575556" y="1160264"/>
            <a:ext cx="7992888" cy="3394472"/>
          </a:xfrm>
        </p:spPr>
        <p:txBody>
          <a:bodyPr>
            <a:normAutofit/>
          </a:bodyPr>
          <a:lstStyle/>
          <a:p>
            <a:pPr marL="0" indent="0">
              <a:lnSpc>
                <a:spcPct val="150000"/>
              </a:lnSpc>
              <a:buNone/>
            </a:pPr>
            <a:r>
              <a:rPr lang="en-US" sz="3300" b="1" dirty="0" smtClean="0">
                <a:solidFill>
                  <a:srgbClr val="00B050"/>
                </a:solidFill>
                <a:latin typeface="Arial-SGK-TV" pitchFamily="2" charset="0"/>
                <a:cs typeface="Arial-SGK-TV" pitchFamily="2" charset="0"/>
              </a:rPr>
              <a:t>       </a:t>
            </a:r>
            <a:r>
              <a:rPr lang="en-US" sz="3300" b="1" dirty="0" err="1" smtClean="0">
                <a:solidFill>
                  <a:srgbClr val="00B050"/>
                </a:solidFill>
                <a:latin typeface="Arial-SGK-TV" pitchFamily="2" charset="0"/>
                <a:cs typeface="Arial-SGK-TV" pitchFamily="2" charset="0"/>
              </a:rPr>
              <a:t>Càng</a:t>
            </a:r>
            <a:r>
              <a:rPr lang="en-US" sz="3300" b="1" dirty="0" smtClean="0">
                <a:solidFill>
                  <a:srgbClr val="00B050"/>
                </a:solidFill>
                <a:latin typeface="Arial-SGK-TV" pitchFamily="2" charset="0"/>
                <a:cs typeface="Arial-SGK-TV" pitchFamily="2" charset="0"/>
              </a:rPr>
              <a:t> </a:t>
            </a:r>
            <a:r>
              <a:rPr lang="en-US" sz="3300" b="1" dirty="0" err="1">
                <a:solidFill>
                  <a:srgbClr val="00B050"/>
                </a:solidFill>
                <a:latin typeface="Arial-SGK-TV" pitchFamily="2" charset="0"/>
                <a:cs typeface="Arial-SGK-TV" pitchFamily="2" charset="0"/>
              </a:rPr>
              <a:t>lên</a:t>
            </a:r>
            <a:r>
              <a:rPr lang="en-US" sz="3300" b="1" dirty="0">
                <a:solidFill>
                  <a:srgbClr val="00B050"/>
                </a:solidFill>
                <a:latin typeface="Arial-SGK-TV" pitchFamily="2" charset="0"/>
                <a:cs typeface="Arial-SGK-TV" pitchFamily="2" charset="0"/>
              </a:rPr>
              <a:t> </a:t>
            </a:r>
            <a:r>
              <a:rPr lang="en-US" sz="3300" b="1" dirty="0" err="1">
                <a:solidFill>
                  <a:srgbClr val="00B050"/>
                </a:solidFill>
                <a:latin typeface="Arial-SGK-TV" pitchFamily="2" charset="0"/>
                <a:cs typeface="Arial-SGK-TV" pitchFamily="2" charset="0"/>
              </a:rPr>
              <a:t>cao</a:t>
            </a:r>
            <a:r>
              <a:rPr lang="en-US" sz="3300" b="1" dirty="0">
                <a:solidFill>
                  <a:srgbClr val="00B050"/>
                </a:solidFill>
                <a:latin typeface="Arial-SGK-TV" pitchFamily="2" charset="0"/>
                <a:cs typeface="Arial-SGK-TV" pitchFamily="2" charset="0"/>
              </a:rPr>
              <a:t>, </a:t>
            </a:r>
            <a:r>
              <a:rPr lang="en-US" sz="3300" b="1" dirty="0" err="1">
                <a:solidFill>
                  <a:srgbClr val="00B050"/>
                </a:solidFill>
                <a:latin typeface="Arial-SGK-TV" pitchFamily="2" charset="0"/>
                <a:cs typeface="Arial-SGK-TV" pitchFamily="2" charset="0"/>
              </a:rPr>
              <a:t>đường</a:t>
            </a:r>
            <a:r>
              <a:rPr lang="en-US" sz="3300" b="1" dirty="0">
                <a:solidFill>
                  <a:srgbClr val="00B050"/>
                </a:solidFill>
                <a:latin typeface="Arial-SGK-TV" pitchFamily="2" charset="0"/>
                <a:cs typeface="Arial-SGK-TV" pitchFamily="2" charset="0"/>
              </a:rPr>
              <a:t> </a:t>
            </a:r>
            <a:r>
              <a:rPr lang="en-US" sz="3300" b="1" dirty="0" err="1">
                <a:solidFill>
                  <a:srgbClr val="00B050"/>
                </a:solidFill>
                <a:latin typeface="Arial-SGK-TV" pitchFamily="2" charset="0"/>
                <a:cs typeface="Arial-SGK-TV" pitchFamily="2" charset="0"/>
              </a:rPr>
              <a:t>càng</a:t>
            </a:r>
            <a:r>
              <a:rPr lang="en-US" sz="3300" b="1" dirty="0">
                <a:solidFill>
                  <a:srgbClr val="00B050"/>
                </a:solidFill>
                <a:latin typeface="Arial-SGK-TV" pitchFamily="2" charset="0"/>
                <a:cs typeface="Arial-SGK-TV" pitchFamily="2" charset="0"/>
              </a:rPr>
              <a:t> </a:t>
            </a:r>
            <a:r>
              <a:rPr lang="en-US" sz="3300" b="1" dirty="0" err="1">
                <a:solidFill>
                  <a:srgbClr val="00B050"/>
                </a:solidFill>
                <a:latin typeface="Arial-SGK-TV" pitchFamily="2" charset="0"/>
                <a:cs typeface="Arial-SGK-TV" pitchFamily="2" charset="0"/>
              </a:rPr>
              <a:t>dốc</a:t>
            </a:r>
            <a:r>
              <a:rPr lang="en-US" sz="3300" b="1" dirty="0">
                <a:solidFill>
                  <a:srgbClr val="00B050"/>
                </a:solidFill>
                <a:latin typeface="Arial-SGK-TV" pitchFamily="2" charset="0"/>
                <a:cs typeface="Arial-SGK-TV" pitchFamily="2" charset="0"/>
              </a:rPr>
              <a:t> </a:t>
            </a:r>
            <a:r>
              <a:rPr lang="en-US" sz="3300" b="1" dirty="0" err="1">
                <a:solidFill>
                  <a:srgbClr val="00B050"/>
                </a:solidFill>
                <a:latin typeface="Arial-SGK-TV" pitchFamily="2" charset="0"/>
                <a:cs typeface="Arial-SGK-TV" pitchFamily="2" charset="0"/>
              </a:rPr>
              <a:t>và</a:t>
            </a:r>
            <a:r>
              <a:rPr lang="en-US" sz="3300" b="1" dirty="0">
                <a:solidFill>
                  <a:srgbClr val="00B050"/>
                </a:solidFill>
                <a:latin typeface="Arial-SGK-TV" pitchFamily="2" charset="0"/>
                <a:cs typeface="Arial-SGK-TV" pitchFamily="2" charset="0"/>
              </a:rPr>
              <a:t> </a:t>
            </a:r>
            <a:r>
              <a:rPr lang="en-US" sz="3300" b="1" dirty="0" err="1">
                <a:solidFill>
                  <a:srgbClr val="00B050"/>
                </a:solidFill>
                <a:latin typeface="Arial-SGK-TV" pitchFamily="2" charset="0"/>
                <a:cs typeface="Arial-SGK-TV" pitchFamily="2" charset="0"/>
              </a:rPr>
              <a:t>khúc</a:t>
            </a:r>
            <a:r>
              <a:rPr lang="en-US" sz="3300" b="1" dirty="0">
                <a:solidFill>
                  <a:srgbClr val="00B050"/>
                </a:solidFill>
                <a:latin typeface="Arial-SGK-TV" pitchFamily="2" charset="0"/>
                <a:cs typeface="Arial-SGK-TV" pitchFamily="2" charset="0"/>
              </a:rPr>
              <a:t> </a:t>
            </a:r>
            <a:r>
              <a:rPr lang="en-US" sz="3300" b="1" dirty="0" err="1">
                <a:solidFill>
                  <a:srgbClr val="00B050"/>
                </a:solidFill>
                <a:latin typeface="Arial-SGK-TV" pitchFamily="2" charset="0"/>
                <a:cs typeface="Arial-SGK-TV" pitchFamily="2" charset="0"/>
              </a:rPr>
              <a:t>khuỷu</a:t>
            </a:r>
            <a:r>
              <a:rPr lang="en-US" sz="3300" b="1" dirty="0">
                <a:solidFill>
                  <a:srgbClr val="00B050"/>
                </a:solidFill>
                <a:latin typeface="Arial-SGK-TV" pitchFamily="2" charset="0"/>
                <a:cs typeface="Arial-SGK-TV" pitchFamily="2" charset="0"/>
              </a:rPr>
              <a:t>, </a:t>
            </a:r>
            <a:r>
              <a:rPr lang="en-US" sz="3300" b="1" dirty="0" err="1">
                <a:solidFill>
                  <a:srgbClr val="00B050"/>
                </a:solidFill>
                <a:latin typeface="Arial-SGK-TV" pitchFamily="2" charset="0"/>
                <a:cs typeface="Arial-SGK-TV" pitchFamily="2" charset="0"/>
              </a:rPr>
              <a:t>bố</a:t>
            </a:r>
            <a:r>
              <a:rPr lang="en-US" sz="3300" b="1" dirty="0">
                <a:solidFill>
                  <a:srgbClr val="00B050"/>
                </a:solidFill>
                <a:latin typeface="Arial-SGK-TV" pitchFamily="2" charset="0"/>
                <a:cs typeface="Arial-SGK-TV" pitchFamily="2" charset="0"/>
              </a:rPr>
              <a:t> </a:t>
            </a:r>
            <a:r>
              <a:rPr lang="en-US" sz="3300" b="1" dirty="0" err="1">
                <a:solidFill>
                  <a:srgbClr val="00B050"/>
                </a:solidFill>
                <a:latin typeface="Arial-SGK-TV" pitchFamily="2" charset="0"/>
                <a:cs typeface="Arial-SGK-TV" pitchFamily="2" charset="0"/>
              </a:rPr>
              <a:t>phải</a:t>
            </a:r>
            <a:r>
              <a:rPr lang="en-US" sz="3300" b="1" dirty="0">
                <a:solidFill>
                  <a:srgbClr val="00B050"/>
                </a:solidFill>
                <a:latin typeface="Arial-SGK-TV" pitchFamily="2" charset="0"/>
                <a:cs typeface="Arial-SGK-TV" pitchFamily="2" charset="0"/>
              </a:rPr>
              <a:t> </a:t>
            </a:r>
            <a:r>
              <a:rPr lang="en-US" sz="3300" b="1" dirty="0" err="1">
                <a:solidFill>
                  <a:srgbClr val="00B050"/>
                </a:solidFill>
                <a:latin typeface="Arial-SGK-TV" pitchFamily="2" charset="0"/>
                <a:cs typeface="Arial-SGK-TV" pitchFamily="2" charset="0"/>
              </a:rPr>
              <a:t>cõng</a:t>
            </a:r>
            <a:r>
              <a:rPr lang="en-US" sz="3300" b="1" dirty="0">
                <a:solidFill>
                  <a:srgbClr val="00B050"/>
                </a:solidFill>
                <a:latin typeface="Arial-SGK-TV" pitchFamily="2" charset="0"/>
                <a:cs typeface="Arial-SGK-TV" pitchFamily="2" charset="0"/>
              </a:rPr>
              <a:t> </a:t>
            </a:r>
            <a:r>
              <a:rPr lang="en-US" sz="3300" b="1" dirty="0" err="1">
                <a:solidFill>
                  <a:srgbClr val="00B050"/>
                </a:solidFill>
                <a:latin typeface="Arial-SGK-TV" pitchFamily="2" charset="0"/>
                <a:cs typeface="Arial-SGK-TV" pitchFamily="2" charset="0"/>
              </a:rPr>
              <a:t>Đức</a:t>
            </a:r>
            <a:r>
              <a:rPr lang="en-US" sz="3300" b="1" dirty="0">
                <a:solidFill>
                  <a:srgbClr val="00B050"/>
                </a:solidFill>
                <a:latin typeface="Arial-SGK-TV" pitchFamily="2" charset="0"/>
                <a:cs typeface="Arial-SGK-TV" pitchFamily="2" charset="0"/>
              </a:rPr>
              <a:t>.</a:t>
            </a:r>
          </a:p>
        </p:txBody>
      </p:sp>
      <p:cxnSp>
        <p:nvCxnSpPr>
          <p:cNvPr id="8" name="Straight Connector 7"/>
          <p:cNvCxnSpPr/>
          <p:nvPr/>
        </p:nvCxnSpPr>
        <p:spPr>
          <a:xfrm flipH="1">
            <a:off x="4211960" y="1419622"/>
            <a:ext cx="114300" cy="40005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9" name="Straight Connector 8"/>
          <p:cNvCxnSpPr/>
          <p:nvPr/>
        </p:nvCxnSpPr>
        <p:spPr>
          <a:xfrm flipH="1">
            <a:off x="7567218" y="1424427"/>
            <a:ext cx="114300" cy="40005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0" name="Straight Connector 9"/>
          <p:cNvCxnSpPr/>
          <p:nvPr/>
        </p:nvCxnSpPr>
        <p:spPr>
          <a:xfrm flipH="1">
            <a:off x="3109712" y="2176594"/>
            <a:ext cx="114300" cy="40005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0331519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179512" y="-65618"/>
            <a:ext cx="8892480" cy="5209118"/>
          </a:xfrm>
          <a:prstGeom prst="rect">
            <a:avLst/>
          </a:prstGeom>
        </p:spPr>
        <p:txBody>
          <a:bodyPr wrap="square">
            <a:spAutoFit/>
          </a:bodyPr>
          <a:lstStyle/>
          <a:p>
            <a:pPr algn="ctr">
              <a:lnSpc>
                <a:spcPct val="150000"/>
              </a:lnSpc>
            </a:pPr>
            <a:r>
              <a:rPr lang="en-US" sz="3500" b="1" dirty="0" err="1">
                <a:solidFill>
                  <a:srgbClr val="0070C0"/>
                </a:solidFill>
                <a:latin typeface="Arial-SGK-TV" pitchFamily="2" charset="0"/>
                <a:cs typeface="Arial-SGK-TV" pitchFamily="2" charset="0"/>
              </a:rPr>
              <a:t>Cả</a:t>
            </a:r>
            <a:r>
              <a:rPr lang="en-US" sz="3500" b="1" dirty="0">
                <a:solidFill>
                  <a:srgbClr val="0070C0"/>
                </a:solidFill>
                <a:latin typeface="Arial-SGK-TV" pitchFamily="2" charset="0"/>
                <a:cs typeface="Arial-SGK-TV" pitchFamily="2" charset="0"/>
              </a:rPr>
              <a:t> </a:t>
            </a:r>
            <a:r>
              <a:rPr lang="en-US" sz="3500" b="1" dirty="0" err="1">
                <a:solidFill>
                  <a:srgbClr val="0070C0"/>
                </a:solidFill>
                <a:latin typeface="Arial-SGK-TV" pitchFamily="2" charset="0"/>
                <a:cs typeface="Arial-SGK-TV" pitchFamily="2" charset="0"/>
              </a:rPr>
              <a:t>nhà</a:t>
            </a:r>
            <a:r>
              <a:rPr lang="en-US" sz="3500" b="1" dirty="0">
                <a:solidFill>
                  <a:srgbClr val="0070C0"/>
                </a:solidFill>
                <a:latin typeface="Arial-SGK-TV" pitchFamily="2" charset="0"/>
                <a:cs typeface="Arial-SGK-TV" pitchFamily="2" charset="0"/>
              </a:rPr>
              <a:t> </a:t>
            </a:r>
            <a:r>
              <a:rPr lang="en-US" sz="3500" b="1" dirty="0" err="1">
                <a:solidFill>
                  <a:srgbClr val="0070C0"/>
                </a:solidFill>
                <a:latin typeface="Arial-SGK-TV" pitchFamily="2" charset="0"/>
                <a:cs typeface="Arial-SGK-TV" pitchFamily="2" charset="0"/>
              </a:rPr>
              <a:t>đi</a:t>
            </a:r>
            <a:r>
              <a:rPr lang="en-US" sz="3500" b="1" dirty="0">
                <a:solidFill>
                  <a:srgbClr val="0070C0"/>
                </a:solidFill>
                <a:latin typeface="Arial-SGK-TV" pitchFamily="2" charset="0"/>
                <a:cs typeface="Arial-SGK-TV" pitchFamily="2" charset="0"/>
              </a:rPr>
              <a:t> </a:t>
            </a:r>
            <a:r>
              <a:rPr lang="en-US" sz="3500" b="1" dirty="0" err="1">
                <a:solidFill>
                  <a:srgbClr val="0070C0"/>
                </a:solidFill>
                <a:latin typeface="Arial-SGK-TV" pitchFamily="2" charset="0"/>
                <a:cs typeface="Arial-SGK-TV" pitchFamily="2" charset="0"/>
              </a:rPr>
              <a:t>chơi</a:t>
            </a:r>
            <a:r>
              <a:rPr lang="en-US" sz="3500" b="1" dirty="0">
                <a:solidFill>
                  <a:srgbClr val="0070C0"/>
                </a:solidFill>
                <a:latin typeface="Arial-SGK-TV" pitchFamily="2" charset="0"/>
                <a:cs typeface="Arial-SGK-TV" pitchFamily="2" charset="0"/>
              </a:rPr>
              <a:t> </a:t>
            </a:r>
            <a:r>
              <a:rPr lang="en-US" sz="3500" b="1" dirty="0" err="1">
                <a:solidFill>
                  <a:srgbClr val="0070C0"/>
                </a:solidFill>
                <a:latin typeface="Arial-SGK-TV" pitchFamily="2" charset="0"/>
                <a:cs typeface="Arial-SGK-TV" pitchFamily="2" charset="0"/>
              </a:rPr>
              <a:t>núi</a:t>
            </a:r>
            <a:r>
              <a:rPr lang="en-US" sz="3500" b="1" dirty="0">
                <a:solidFill>
                  <a:srgbClr val="FF0000"/>
                </a:solidFill>
                <a:latin typeface="Arial-SGK-TV" pitchFamily="2" charset="0"/>
                <a:cs typeface="Arial-SGK-TV" pitchFamily="2" charset="0"/>
              </a:rPr>
              <a:t> </a:t>
            </a:r>
            <a:endParaRPr lang="en-US" sz="3500" b="1" dirty="0" smtClean="0">
              <a:solidFill>
                <a:srgbClr val="FF0000"/>
              </a:solidFill>
              <a:latin typeface="Arial-SGK-TV" pitchFamily="2" charset="0"/>
              <a:cs typeface="Arial-SGK-TV" pitchFamily="2" charset="0"/>
            </a:endParaRPr>
          </a:p>
          <a:p>
            <a:pPr algn="just"/>
            <a:r>
              <a:rPr lang="en-US" sz="2800" dirty="0">
                <a:latin typeface="Arial-SGK-TV" pitchFamily="2" charset="0"/>
                <a:cs typeface="Arial-SGK-TV" pitchFamily="2" charset="0"/>
              </a:rPr>
              <a:t> </a:t>
            </a:r>
            <a:r>
              <a:rPr lang="en-US" sz="2800" dirty="0" smtClean="0">
                <a:latin typeface="Arial-SGK-TV" pitchFamily="2" charset="0"/>
                <a:cs typeface="Arial-SGK-TV" pitchFamily="2" charset="0"/>
              </a:rPr>
              <a:t>    </a:t>
            </a:r>
            <a:r>
              <a:rPr lang="en-US" sz="2800" dirty="0" err="1" smtClean="0">
                <a:solidFill>
                  <a:srgbClr val="7030A0"/>
                </a:solidFill>
                <a:latin typeface="Arial-SGK-TV" pitchFamily="2" charset="0"/>
                <a:cs typeface="Arial-SGK-TV" pitchFamily="2" charset="0"/>
              </a:rPr>
              <a:t>Bố</a:t>
            </a:r>
            <a:r>
              <a:rPr lang="en-US" sz="2800" dirty="0" smtClean="0">
                <a:solidFill>
                  <a:srgbClr val="7030A0"/>
                </a:solidFill>
                <a:latin typeface="Arial-SGK-TV" pitchFamily="2" charset="0"/>
                <a:cs typeface="Arial-SGK-TV" pitchFamily="2" charset="0"/>
              </a:rPr>
              <a:t> </a:t>
            </a:r>
            <a:r>
              <a:rPr lang="en-US" sz="2800" dirty="0" err="1">
                <a:solidFill>
                  <a:srgbClr val="7030A0"/>
                </a:solidFill>
                <a:latin typeface="Arial-SGK-TV" pitchFamily="2" charset="0"/>
                <a:cs typeface="Arial-SGK-TV" pitchFamily="2" charset="0"/>
              </a:rPr>
              <a:t>mẹ</a:t>
            </a:r>
            <a:r>
              <a:rPr lang="en-US" sz="2800" dirty="0">
                <a:solidFill>
                  <a:srgbClr val="7030A0"/>
                </a:solidFill>
                <a:latin typeface="Arial-SGK-TV" pitchFamily="2" charset="0"/>
                <a:cs typeface="Arial-SGK-TV" pitchFamily="2" charset="0"/>
              </a:rPr>
              <a:t> </a:t>
            </a:r>
            <a:r>
              <a:rPr lang="en-US" sz="2800" dirty="0" err="1">
                <a:solidFill>
                  <a:srgbClr val="7030A0"/>
                </a:solidFill>
                <a:latin typeface="Arial-SGK-TV" pitchFamily="2" charset="0"/>
                <a:cs typeface="Arial-SGK-TV" pitchFamily="2" charset="0"/>
              </a:rPr>
              <a:t>cho</a:t>
            </a:r>
            <a:r>
              <a:rPr lang="en-US" sz="2800" dirty="0">
                <a:solidFill>
                  <a:srgbClr val="7030A0"/>
                </a:solidFill>
                <a:latin typeface="Arial-SGK-TV" pitchFamily="2" charset="0"/>
                <a:cs typeface="Arial-SGK-TV" pitchFamily="2" charset="0"/>
              </a:rPr>
              <a:t> Nam </a:t>
            </a:r>
            <a:r>
              <a:rPr lang="en-US" sz="2800" dirty="0" err="1">
                <a:solidFill>
                  <a:srgbClr val="7030A0"/>
                </a:solidFill>
                <a:latin typeface="Arial-SGK-TV" pitchFamily="2" charset="0"/>
                <a:cs typeface="Arial-SGK-TV" pitchFamily="2" charset="0"/>
              </a:rPr>
              <a:t>và</a:t>
            </a:r>
            <a:r>
              <a:rPr lang="en-US" sz="2800" dirty="0">
                <a:solidFill>
                  <a:srgbClr val="7030A0"/>
                </a:solidFill>
                <a:latin typeface="Arial-SGK-TV" pitchFamily="2" charset="0"/>
                <a:cs typeface="Arial-SGK-TV" pitchFamily="2" charset="0"/>
              </a:rPr>
              <a:t> </a:t>
            </a:r>
            <a:r>
              <a:rPr lang="en-US" sz="2800" dirty="0" err="1">
                <a:solidFill>
                  <a:srgbClr val="7030A0"/>
                </a:solidFill>
                <a:latin typeface="Arial-SGK-TV" pitchFamily="2" charset="0"/>
                <a:cs typeface="Arial-SGK-TV" pitchFamily="2" charset="0"/>
              </a:rPr>
              <a:t>Đức</a:t>
            </a:r>
            <a:r>
              <a:rPr lang="en-US" sz="2800" dirty="0">
                <a:solidFill>
                  <a:srgbClr val="7030A0"/>
                </a:solidFill>
                <a:latin typeface="Arial-SGK-TV" pitchFamily="2" charset="0"/>
                <a:cs typeface="Arial-SGK-TV" pitchFamily="2" charset="0"/>
              </a:rPr>
              <a:t> </a:t>
            </a:r>
            <a:r>
              <a:rPr lang="en-US" sz="2800" dirty="0" err="1">
                <a:solidFill>
                  <a:srgbClr val="7030A0"/>
                </a:solidFill>
                <a:latin typeface="Arial-SGK-TV" pitchFamily="2" charset="0"/>
                <a:cs typeface="Arial-SGK-TV" pitchFamily="2" charset="0"/>
              </a:rPr>
              <a:t>đi</a:t>
            </a:r>
            <a:r>
              <a:rPr lang="en-US" sz="2800" dirty="0">
                <a:solidFill>
                  <a:srgbClr val="7030A0"/>
                </a:solidFill>
                <a:latin typeface="Arial-SGK-TV" pitchFamily="2" charset="0"/>
                <a:cs typeface="Arial-SGK-TV" pitchFamily="2" charset="0"/>
              </a:rPr>
              <a:t> </a:t>
            </a:r>
            <a:r>
              <a:rPr lang="en-US" sz="2800" dirty="0" err="1">
                <a:solidFill>
                  <a:srgbClr val="7030A0"/>
                </a:solidFill>
                <a:latin typeface="Arial-SGK-TV" pitchFamily="2" charset="0"/>
                <a:cs typeface="Arial-SGK-TV" pitchFamily="2" charset="0"/>
              </a:rPr>
              <a:t>chơi</a:t>
            </a:r>
            <a:r>
              <a:rPr lang="en-US" sz="2800" dirty="0">
                <a:solidFill>
                  <a:srgbClr val="7030A0"/>
                </a:solidFill>
                <a:latin typeface="Arial-SGK-TV" pitchFamily="2" charset="0"/>
                <a:cs typeface="Arial-SGK-TV" pitchFamily="2" charset="0"/>
              </a:rPr>
              <a:t> </a:t>
            </a:r>
            <a:r>
              <a:rPr lang="en-US" sz="2800" dirty="0" err="1">
                <a:solidFill>
                  <a:srgbClr val="7030A0"/>
                </a:solidFill>
                <a:latin typeface="Arial-SGK-TV" pitchFamily="2" charset="0"/>
                <a:cs typeface="Arial-SGK-TV" pitchFamily="2" charset="0"/>
              </a:rPr>
              <a:t>núi</a:t>
            </a:r>
            <a:r>
              <a:rPr lang="en-US" sz="2800" dirty="0">
                <a:solidFill>
                  <a:srgbClr val="7030A0"/>
                </a:solidFill>
                <a:latin typeface="Arial-SGK-TV" pitchFamily="2" charset="0"/>
                <a:cs typeface="Arial-SGK-TV" pitchFamily="2" charset="0"/>
              </a:rPr>
              <a:t>. </a:t>
            </a:r>
            <a:r>
              <a:rPr lang="en-US" sz="2800" dirty="0" err="1">
                <a:solidFill>
                  <a:srgbClr val="7030A0"/>
                </a:solidFill>
                <a:latin typeface="Arial-SGK-TV" pitchFamily="2" charset="0"/>
                <a:cs typeface="Arial-SGK-TV" pitchFamily="2" charset="0"/>
              </a:rPr>
              <a:t>Hôm</a:t>
            </a:r>
            <a:r>
              <a:rPr lang="en-US" sz="2800" dirty="0">
                <a:solidFill>
                  <a:srgbClr val="7030A0"/>
                </a:solidFill>
                <a:latin typeface="Arial-SGK-TV" pitchFamily="2" charset="0"/>
                <a:cs typeface="Arial-SGK-TV" pitchFamily="2" charset="0"/>
              </a:rPr>
              <a:t> </a:t>
            </a:r>
            <a:r>
              <a:rPr lang="en-US" sz="2800" dirty="0" err="1" smtClean="0">
                <a:solidFill>
                  <a:srgbClr val="7030A0"/>
                </a:solidFill>
                <a:latin typeface="Arial-SGK-TV" pitchFamily="2" charset="0"/>
                <a:cs typeface="Arial-SGK-TV" pitchFamily="2" charset="0"/>
              </a:rPr>
              <a:t>trước</a:t>
            </a:r>
            <a:r>
              <a:rPr lang="en-US" sz="2800" dirty="0" smtClean="0">
                <a:solidFill>
                  <a:srgbClr val="7030A0"/>
                </a:solidFill>
                <a:latin typeface="Arial-SGK-TV" pitchFamily="2" charset="0"/>
                <a:cs typeface="Arial-SGK-TV" pitchFamily="2" charset="0"/>
              </a:rPr>
              <a:t>, </a:t>
            </a:r>
            <a:r>
              <a:rPr lang="en-US" sz="2800" dirty="0" err="1">
                <a:solidFill>
                  <a:srgbClr val="7030A0"/>
                </a:solidFill>
                <a:latin typeface="Arial-SGK-TV" pitchFamily="2" charset="0"/>
                <a:cs typeface="Arial-SGK-TV" pitchFamily="2" charset="0"/>
              </a:rPr>
              <a:t>mẹ</a:t>
            </a:r>
            <a:r>
              <a:rPr lang="en-US" sz="2800" dirty="0">
                <a:solidFill>
                  <a:srgbClr val="7030A0"/>
                </a:solidFill>
                <a:latin typeface="Arial-SGK-TV" pitchFamily="2" charset="0"/>
                <a:cs typeface="Arial-SGK-TV" pitchFamily="2" charset="0"/>
              </a:rPr>
              <a:t> </a:t>
            </a:r>
            <a:r>
              <a:rPr lang="en-US" sz="2800" dirty="0" err="1">
                <a:solidFill>
                  <a:srgbClr val="7030A0"/>
                </a:solidFill>
                <a:latin typeface="Arial-SGK-TV" pitchFamily="2" charset="0"/>
                <a:cs typeface="Arial-SGK-TV" pitchFamily="2" charset="0"/>
              </a:rPr>
              <a:t>thức</a:t>
            </a:r>
            <a:r>
              <a:rPr lang="en-US" sz="2800" dirty="0">
                <a:solidFill>
                  <a:srgbClr val="7030A0"/>
                </a:solidFill>
                <a:latin typeface="Arial-SGK-TV" pitchFamily="2" charset="0"/>
                <a:cs typeface="Arial-SGK-TV" pitchFamily="2" charset="0"/>
              </a:rPr>
              <a:t> </a:t>
            </a:r>
            <a:r>
              <a:rPr lang="en-US" sz="2800" dirty="0" err="1">
                <a:solidFill>
                  <a:srgbClr val="7030A0"/>
                </a:solidFill>
                <a:latin typeface="Arial-SGK-TV" pitchFamily="2" charset="0"/>
                <a:cs typeface="Arial-SGK-TV" pitchFamily="2" charset="0"/>
              </a:rPr>
              <a:t>khuya</a:t>
            </a:r>
            <a:r>
              <a:rPr lang="en-US" sz="2800" dirty="0">
                <a:solidFill>
                  <a:srgbClr val="7030A0"/>
                </a:solidFill>
                <a:latin typeface="Arial-SGK-TV" pitchFamily="2" charset="0"/>
                <a:cs typeface="Arial-SGK-TV" pitchFamily="2" charset="0"/>
              </a:rPr>
              <a:t> </a:t>
            </a:r>
            <a:r>
              <a:rPr lang="en-US" sz="2800" dirty="0" err="1">
                <a:solidFill>
                  <a:srgbClr val="7030A0"/>
                </a:solidFill>
                <a:latin typeface="Arial-SGK-TV" pitchFamily="2" charset="0"/>
                <a:cs typeface="Arial-SGK-TV" pitchFamily="2" charset="0"/>
              </a:rPr>
              <a:t>để</a:t>
            </a:r>
            <a:r>
              <a:rPr lang="en-US" sz="2800" dirty="0">
                <a:solidFill>
                  <a:srgbClr val="7030A0"/>
                </a:solidFill>
                <a:latin typeface="Arial-SGK-TV" pitchFamily="2" charset="0"/>
                <a:cs typeface="Arial-SGK-TV" pitchFamily="2" charset="0"/>
              </a:rPr>
              <a:t> </a:t>
            </a:r>
            <a:r>
              <a:rPr lang="en-US" sz="2800" dirty="0" err="1">
                <a:solidFill>
                  <a:srgbClr val="7030A0"/>
                </a:solidFill>
                <a:latin typeface="Arial-SGK-TV" pitchFamily="2" charset="0"/>
                <a:cs typeface="Arial-SGK-TV" pitchFamily="2" charset="0"/>
              </a:rPr>
              <a:t>chuẩn</a:t>
            </a:r>
            <a:r>
              <a:rPr lang="en-US" sz="2800" dirty="0">
                <a:solidFill>
                  <a:srgbClr val="7030A0"/>
                </a:solidFill>
                <a:latin typeface="Arial-SGK-TV" pitchFamily="2" charset="0"/>
                <a:cs typeface="Arial-SGK-TV" pitchFamily="2" charset="0"/>
              </a:rPr>
              <a:t> </a:t>
            </a:r>
            <a:r>
              <a:rPr lang="en-US" sz="2800" dirty="0" err="1">
                <a:solidFill>
                  <a:srgbClr val="7030A0"/>
                </a:solidFill>
                <a:latin typeface="Arial-SGK-TV" pitchFamily="2" charset="0"/>
                <a:cs typeface="Arial-SGK-TV" pitchFamily="2" charset="0"/>
              </a:rPr>
              <a:t>bị</a:t>
            </a:r>
            <a:r>
              <a:rPr lang="en-US" sz="2800" dirty="0">
                <a:solidFill>
                  <a:srgbClr val="7030A0"/>
                </a:solidFill>
                <a:latin typeface="Arial-SGK-TV" pitchFamily="2" charset="0"/>
                <a:cs typeface="Arial-SGK-TV" pitchFamily="2" charset="0"/>
              </a:rPr>
              <a:t> </a:t>
            </a:r>
            <a:r>
              <a:rPr lang="en-US" sz="2800" dirty="0" err="1">
                <a:solidFill>
                  <a:srgbClr val="7030A0"/>
                </a:solidFill>
                <a:latin typeface="Arial-SGK-TV" pitchFamily="2" charset="0"/>
                <a:cs typeface="Arial-SGK-TV" pitchFamily="2" charset="0"/>
              </a:rPr>
              <a:t>quần</a:t>
            </a:r>
            <a:r>
              <a:rPr lang="en-US" sz="2800" dirty="0">
                <a:solidFill>
                  <a:srgbClr val="7030A0"/>
                </a:solidFill>
                <a:latin typeface="Arial-SGK-TV" pitchFamily="2" charset="0"/>
                <a:cs typeface="Arial-SGK-TV" pitchFamily="2" charset="0"/>
              </a:rPr>
              <a:t> </a:t>
            </a:r>
            <a:r>
              <a:rPr lang="en-US" sz="2800" dirty="0" err="1">
                <a:solidFill>
                  <a:srgbClr val="7030A0"/>
                </a:solidFill>
                <a:latin typeface="Arial-SGK-TV" pitchFamily="2" charset="0"/>
                <a:cs typeface="Arial-SGK-TV" pitchFamily="2" charset="0"/>
              </a:rPr>
              <a:t>áo</a:t>
            </a:r>
            <a:r>
              <a:rPr lang="en-US" sz="2800" dirty="0">
                <a:solidFill>
                  <a:srgbClr val="7030A0"/>
                </a:solidFill>
                <a:latin typeface="Arial-SGK-TV" pitchFamily="2" charset="0"/>
                <a:cs typeface="Arial-SGK-TV" pitchFamily="2" charset="0"/>
              </a:rPr>
              <a:t>, </a:t>
            </a:r>
            <a:r>
              <a:rPr lang="en-US" sz="2800" dirty="0" err="1">
                <a:solidFill>
                  <a:srgbClr val="7030A0"/>
                </a:solidFill>
                <a:latin typeface="Arial-SGK-TV" pitchFamily="2" charset="0"/>
                <a:cs typeface="Arial-SGK-TV" pitchFamily="2" charset="0"/>
              </a:rPr>
              <a:t>thức</a:t>
            </a:r>
            <a:r>
              <a:rPr lang="en-US" sz="2800" dirty="0">
                <a:solidFill>
                  <a:srgbClr val="7030A0"/>
                </a:solidFill>
                <a:latin typeface="Arial-SGK-TV" pitchFamily="2" charset="0"/>
                <a:cs typeface="Arial-SGK-TV" pitchFamily="2" charset="0"/>
              </a:rPr>
              <a:t> </a:t>
            </a:r>
            <a:r>
              <a:rPr lang="en-US" sz="2800" dirty="0" err="1">
                <a:solidFill>
                  <a:srgbClr val="7030A0"/>
                </a:solidFill>
                <a:latin typeface="Arial-SGK-TV" pitchFamily="2" charset="0"/>
                <a:cs typeface="Arial-SGK-TV" pitchFamily="2" charset="0"/>
              </a:rPr>
              <a:t>ăn</a:t>
            </a:r>
            <a:r>
              <a:rPr lang="en-US" sz="2800" dirty="0">
                <a:solidFill>
                  <a:srgbClr val="7030A0"/>
                </a:solidFill>
                <a:latin typeface="Arial-SGK-TV" pitchFamily="2" charset="0"/>
                <a:cs typeface="Arial-SGK-TV" pitchFamily="2" charset="0"/>
              </a:rPr>
              <a:t>, </a:t>
            </a:r>
            <a:r>
              <a:rPr lang="en-US" sz="2800" dirty="0" err="1">
                <a:solidFill>
                  <a:srgbClr val="7030A0"/>
                </a:solidFill>
                <a:latin typeface="Arial-SGK-TV" pitchFamily="2" charset="0"/>
                <a:cs typeface="Arial-SGK-TV" pitchFamily="2" charset="0"/>
              </a:rPr>
              <a:t>nước</a:t>
            </a:r>
            <a:r>
              <a:rPr lang="en-US" sz="2800" dirty="0">
                <a:solidFill>
                  <a:srgbClr val="7030A0"/>
                </a:solidFill>
                <a:latin typeface="Arial-SGK-TV" pitchFamily="2" charset="0"/>
                <a:cs typeface="Arial-SGK-TV" pitchFamily="2" charset="0"/>
              </a:rPr>
              <a:t> </a:t>
            </a:r>
            <a:r>
              <a:rPr lang="en-US" sz="2800" dirty="0" err="1">
                <a:solidFill>
                  <a:srgbClr val="7030A0"/>
                </a:solidFill>
                <a:latin typeface="Arial-SGK-TV" pitchFamily="2" charset="0"/>
                <a:cs typeface="Arial-SGK-TV" pitchFamily="2" charset="0"/>
              </a:rPr>
              <a:t>uống</a:t>
            </a:r>
            <a:r>
              <a:rPr lang="en-US" sz="2800" dirty="0">
                <a:solidFill>
                  <a:srgbClr val="7030A0"/>
                </a:solidFill>
                <a:latin typeface="Arial-SGK-TV" pitchFamily="2" charset="0"/>
                <a:cs typeface="Arial-SGK-TV" pitchFamily="2" charset="0"/>
              </a:rPr>
              <a:t> </a:t>
            </a:r>
            <a:r>
              <a:rPr lang="en-US" sz="2800" dirty="0" err="1">
                <a:solidFill>
                  <a:srgbClr val="7030A0"/>
                </a:solidFill>
                <a:latin typeface="Arial-SGK-TV" pitchFamily="2" charset="0"/>
                <a:cs typeface="Arial-SGK-TV" pitchFamily="2" charset="0"/>
              </a:rPr>
              <a:t>và</a:t>
            </a:r>
            <a:r>
              <a:rPr lang="en-US" sz="2800" dirty="0">
                <a:solidFill>
                  <a:srgbClr val="7030A0"/>
                </a:solidFill>
                <a:latin typeface="Arial-SGK-TV" pitchFamily="2" charset="0"/>
                <a:cs typeface="Arial-SGK-TV" pitchFamily="2" charset="0"/>
              </a:rPr>
              <a:t> </a:t>
            </a:r>
            <a:r>
              <a:rPr lang="en-US" sz="2800" dirty="0" err="1">
                <a:solidFill>
                  <a:srgbClr val="7030A0"/>
                </a:solidFill>
                <a:latin typeface="Arial-SGK-TV" pitchFamily="2" charset="0"/>
                <a:cs typeface="Arial-SGK-TV" pitchFamily="2" charset="0"/>
              </a:rPr>
              <a:t>cả</a:t>
            </a:r>
            <a:r>
              <a:rPr lang="en-US" sz="2800" dirty="0">
                <a:solidFill>
                  <a:srgbClr val="7030A0"/>
                </a:solidFill>
                <a:latin typeface="Arial-SGK-TV" pitchFamily="2" charset="0"/>
                <a:cs typeface="Arial-SGK-TV" pitchFamily="2" charset="0"/>
              </a:rPr>
              <a:t> </a:t>
            </a:r>
            <a:r>
              <a:rPr lang="en-US" sz="2800" dirty="0" err="1">
                <a:solidFill>
                  <a:srgbClr val="7030A0"/>
                </a:solidFill>
                <a:latin typeface="Arial-SGK-TV" pitchFamily="2" charset="0"/>
                <a:cs typeface="Arial-SGK-TV" pitchFamily="2" charset="0"/>
              </a:rPr>
              <a:t>tuýp</a:t>
            </a:r>
            <a:r>
              <a:rPr lang="en-US" sz="2800" dirty="0">
                <a:solidFill>
                  <a:srgbClr val="7030A0"/>
                </a:solidFill>
                <a:latin typeface="Arial-SGK-TV" pitchFamily="2" charset="0"/>
                <a:cs typeface="Arial-SGK-TV" pitchFamily="2" charset="0"/>
              </a:rPr>
              <a:t> </a:t>
            </a:r>
            <a:r>
              <a:rPr lang="en-US" sz="2800" dirty="0" err="1">
                <a:solidFill>
                  <a:srgbClr val="7030A0"/>
                </a:solidFill>
                <a:latin typeface="Arial-SGK-TV" pitchFamily="2" charset="0"/>
                <a:cs typeface="Arial-SGK-TV" pitchFamily="2" charset="0"/>
              </a:rPr>
              <a:t>thuốc</a:t>
            </a:r>
            <a:r>
              <a:rPr lang="en-US" sz="2800" dirty="0">
                <a:solidFill>
                  <a:srgbClr val="7030A0"/>
                </a:solidFill>
                <a:latin typeface="Arial-SGK-TV" pitchFamily="2" charset="0"/>
                <a:cs typeface="Arial-SGK-TV" pitchFamily="2" charset="0"/>
              </a:rPr>
              <a:t> </a:t>
            </a:r>
            <a:r>
              <a:rPr lang="en-US" sz="2800" dirty="0" err="1">
                <a:solidFill>
                  <a:srgbClr val="7030A0"/>
                </a:solidFill>
                <a:latin typeface="Arial-SGK-TV" pitchFamily="2" charset="0"/>
                <a:cs typeface="Arial-SGK-TV" pitchFamily="2" charset="0"/>
              </a:rPr>
              <a:t>chống</a:t>
            </a:r>
            <a:r>
              <a:rPr lang="en-US" sz="2800" dirty="0">
                <a:solidFill>
                  <a:srgbClr val="7030A0"/>
                </a:solidFill>
                <a:latin typeface="Arial-SGK-TV" pitchFamily="2" charset="0"/>
                <a:cs typeface="Arial-SGK-TV" pitchFamily="2" charset="0"/>
              </a:rPr>
              <a:t> </a:t>
            </a:r>
            <a:r>
              <a:rPr lang="en-US" sz="2800" dirty="0" err="1">
                <a:solidFill>
                  <a:srgbClr val="7030A0"/>
                </a:solidFill>
                <a:latin typeface="Arial-SGK-TV" pitchFamily="2" charset="0"/>
                <a:cs typeface="Arial-SGK-TV" pitchFamily="2" charset="0"/>
              </a:rPr>
              <a:t>côn</a:t>
            </a:r>
            <a:r>
              <a:rPr lang="en-US" sz="2800" dirty="0">
                <a:solidFill>
                  <a:srgbClr val="7030A0"/>
                </a:solidFill>
                <a:latin typeface="Arial-SGK-TV" pitchFamily="2" charset="0"/>
                <a:cs typeface="Arial-SGK-TV" pitchFamily="2" charset="0"/>
              </a:rPr>
              <a:t> </a:t>
            </a:r>
            <a:r>
              <a:rPr lang="en-US" sz="2800" dirty="0" err="1">
                <a:solidFill>
                  <a:srgbClr val="7030A0"/>
                </a:solidFill>
                <a:latin typeface="Arial-SGK-TV" pitchFamily="2" charset="0"/>
                <a:cs typeface="Arial-SGK-TV" pitchFamily="2" charset="0"/>
              </a:rPr>
              <a:t>trùng</a:t>
            </a:r>
            <a:r>
              <a:rPr lang="en-US" sz="2800" dirty="0">
                <a:solidFill>
                  <a:srgbClr val="7030A0"/>
                </a:solidFill>
                <a:latin typeface="Arial-SGK-TV" pitchFamily="2" charset="0"/>
                <a:cs typeface="Arial-SGK-TV" pitchFamily="2" charset="0"/>
              </a:rPr>
              <a:t>.</a:t>
            </a:r>
          </a:p>
          <a:p>
            <a:pPr algn="just"/>
            <a:r>
              <a:rPr lang="en-US" sz="2800" dirty="0" smtClean="0">
                <a:latin typeface="Arial-SGK-TV" pitchFamily="2" charset="0"/>
                <a:cs typeface="Arial-SGK-TV" pitchFamily="2" charset="0"/>
              </a:rPr>
              <a:t>     </a:t>
            </a:r>
            <a:r>
              <a:rPr lang="en-US" sz="2800" dirty="0" err="1" smtClean="0">
                <a:solidFill>
                  <a:srgbClr val="00B050"/>
                </a:solidFill>
                <a:latin typeface="Arial-SGK-TV" pitchFamily="2" charset="0"/>
                <a:cs typeface="Arial-SGK-TV" pitchFamily="2" charset="0"/>
              </a:rPr>
              <a:t>Hôm</a:t>
            </a:r>
            <a:r>
              <a:rPr lang="en-US" sz="2800" dirty="0" smtClean="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sau</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khi</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mặt</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trời</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lên</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cả</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nhà</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đã</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tới</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chân</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núi</a:t>
            </a:r>
            <a:r>
              <a:rPr lang="en-US" sz="2800" dirty="0">
                <a:solidFill>
                  <a:srgbClr val="00B050"/>
                </a:solidFill>
                <a:latin typeface="Arial-SGK-TV" pitchFamily="2" charset="0"/>
                <a:cs typeface="Arial-SGK-TV" pitchFamily="2" charset="0"/>
              </a:rPr>
              <a:t>. Nam </a:t>
            </a:r>
            <a:r>
              <a:rPr lang="en-US" sz="2800" dirty="0" err="1">
                <a:solidFill>
                  <a:srgbClr val="00B050"/>
                </a:solidFill>
                <a:latin typeface="Arial-SGK-TV" pitchFamily="2" charset="0"/>
                <a:cs typeface="Arial-SGK-TV" pitchFamily="2" charset="0"/>
              </a:rPr>
              <a:t>và</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Đức</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thích</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thú</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đuổi</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nhau</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huỳnh</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huỵch</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Càng</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lên</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cao</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đường</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càng</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dốc</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và</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khúc</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khuỷu</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bố</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phải</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cõng</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Đức</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Thỉnh</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thoảng</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mẹ</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lau</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mồ</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hôi</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cho</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hai</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anh</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em</a:t>
            </a:r>
            <a:r>
              <a:rPr lang="en-US" sz="2800" dirty="0">
                <a:solidFill>
                  <a:srgbClr val="00B050"/>
                </a:solidFill>
                <a:latin typeface="Arial-SGK-TV" pitchFamily="2" charset="0"/>
                <a:cs typeface="Arial-SGK-TV" pitchFamily="2" charset="0"/>
              </a:rPr>
              <a:t>. </a:t>
            </a:r>
          </a:p>
          <a:p>
            <a:pPr algn="just"/>
            <a:r>
              <a:rPr lang="en-US" sz="2800" dirty="0" smtClean="0">
                <a:latin typeface="Arial-SGK-TV" pitchFamily="2" charset="0"/>
                <a:cs typeface="Arial-SGK-TV" pitchFamily="2" charset="0"/>
              </a:rPr>
              <a:t>     </a:t>
            </a:r>
            <a:r>
              <a:rPr lang="en-US" sz="2800" dirty="0" err="1" smtClean="0">
                <a:solidFill>
                  <a:srgbClr val="FF6600"/>
                </a:solidFill>
                <a:latin typeface="Arial-SGK-TV" pitchFamily="2" charset="0"/>
                <a:cs typeface="Arial-SGK-TV" pitchFamily="2" charset="0"/>
              </a:rPr>
              <a:t>Lúc</a:t>
            </a:r>
            <a:r>
              <a:rPr lang="en-US" sz="2800" dirty="0" smtClean="0">
                <a:solidFill>
                  <a:srgbClr val="FF6600"/>
                </a:solidFill>
                <a:latin typeface="Arial-SGK-TV" pitchFamily="2" charset="0"/>
                <a:cs typeface="Arial-SGK-TV" pitchFamily="2" charset="0"/>
              </a:rPr>
              <a:t> </a:t>
            </a:r>
            <a:r>
              <a:rPr lang="en-US" sz="2800" dirty="0" err="1">
                <a:solidFill>
                  <a:srgbClr val="FF6600"/>
                </a:solidFill>
                <a:latin typeface="Arial-SGK-TV" pitchFamily="2" charset="0"/>
                <a:cs typeface="Arial-SGK-TV" pitchFamily="2" charset="0"/>
              </a:rPr>
              <a:t>lên</a:t>
            </a:r>
            <a:r>
              <a:rPr lang="en-US" sz="2800" dirty="0">
                <a:solidFill>
                  <a:srgbClr val="FF6600"/>
                </a:solidFill>
                <a:latin typeface="Arial-SGK-TV" pitchFamily="2" charset="0"/>
                <a:cs typeface="Arial-SGK-TV" pitchFamily="2" charset="0"/>
              </a:rPr>
              <a:t> </a:t>
            </a:r>
            <a:r>
              <a:rPr lang="en-US" sz="2800" dirty="0" err="1">
                <a:solidFill>
                  <a:srgbClr val="FF6600"/>
                </a:solidFill>
                <a:latin typeface="Arial-SGK-TV" pitchFamily="2" charset="0"/>
                <a:cs typeface="Arial-SGK-TV" pitchFamily="2" charset="0"/>
              </a:rPr>
              <a:t>đến</a:t>
            </a:r>
            <a:r>
              <a:rPr lang="en-US" sz="2800" dirty="0">
                <a:solidFill>
                  <a:srgbClr val="FF6600"/>
                </a:solidFill>
                <a:latin typeface="Arial-SGK-TV" pitchFamily="2" charset="0"/>
                <a:cs typeface="Arial-SGK-TV" pitchFamily="2" charset="0"/>
              </a:rPr>
              <a:t> </a:t>
            </a:r>
            <a:r>
              <a:rPr lang="en-US" sz="2800" dirty="0" err="1">
                <a:solidFill>
                  <a:srgbClr val="FF6600"/>
                </a:solidFill>
                <a:latin typeface="Arial-SGK-TV" pitchFamily="2" charset="0"/>
                <a:cs typeface="Arial-SGK-TV" pitchFamily="2" charset="0"/>
              </a:rPr>
              <a:t>đỉnh</a:t>
            </a:r>
            <a:r>
              <a:rPr lang="en-US" sz="2800" dirty="0">
                <a:solidFill>
                  <a:srgbClr val="FF6600"/>
                </a:solidFill>
                <a:latin typeface="Arial-SGK-TV" pitchFamily="2" charset="0"/>
                <a:cs typeface="Arial-SGK-TV" pitchFamily="2" charset="0"/>
              </a:rPr>
              <a:t> </a:t>
            </a:r>
            <a:r>
              <a:rPr lang="en-US" sz="2800" dirty="0" err="1">
                <a:solidFill>
                  <a:srgbClr val="FF6600"/>
                </a:solidFill>
                <a:latin typeface="Arial-SGK-TV" pitchFamily="2" charset="0"/>
                <a:cs typeface="Arial-SGK-TV" pitchFamily="2" charset="0"/>
              </a:rPr>
              <a:t>núi</a:t>
            </a:r>
            <a:r>
              <a:rPr lang="en-US" sz="2800" dirty="0">
                <a:solidFill>
                  <a:srgbClr val="FF6600"/>
                </a:solidFill>
                <a:latin typeface="Arial-SGK-TV" pitchFamily="2" charset="0"/>
                <a:cs typeface="Arial-SGK-TV" pitchFamily="2" charset="0"/>
              </a:rPr>
              <a:t>, </a:t>
            </a:r>
            <a:r>
              <a:rPr lang="en-US" sz="2800" dirty="0" err="1">
                <a:solidFill>
                  <a:srgbClr val="FF6600"/>
                </a:solidFill>
                <a:latin typeface="Arial-SGK-TV" pitchFamily="2" charset="0"/>
                <a:cs typeface="Arial-SGK-TV" pitchFamily="2" charset="0"/>
              </a:rPr>
              <a:t>hai</a:t>
            </a:r>
            <a:r>
              <a:rPr lang="en-US" sz="2800" dirty="0">
                <a:solidFill>
                  <a:srgbClr val="FF6600"/>
                </a:solidFill>
                <a:latin typeface="Arial-SGK-TV" pitchFamily="2" charset="0"/>
                <a:cs typeface="Arial-SGK-TV" pitchFamily="2" charset="0"/>
              </a:rPr>
              <a:t> </a:t>
            </a:r>
            <a:r>
              <a:rPr lang="en-US" sz="2800" dirty="0" err="1">
                <a:solidFill>
                  <a:srgbClr val="FF6600"/>
                </a:solidFill>
                <a:latin typeface="Arial-SGK-TV" pitchFamily="2" charset="0"/>
                <a:cs typeface="Arial-SGK-TV" pitchFamily="2" charset="0"/>
              </a:rPr>
              <a:t>anh</a:t>
            </a:r>
            <a:r>
              <a:rPr lang="en-US" sz="2800" dirty="0">
                <a:solidFill>
                  <a:srgbClr val="FF6600"/>
                </a:solidFill>
                <a:latin typeface="Arial-SGK-TV" pitchFamily="2" charset="0"/>
                <a:cs typeface="Arial-SGK-TV" pitchFamily="2" charset="0"/>
              </a:rPr>
              <a:t> </a:t>
            </a:r>
            <a:r>
              <a:rPr lang="en-US" sz="2800" dirty="0" err="1">
                <a:solidFill>
                  <a:srgbClr val="FF6600"/>
                </a:solidFill>
                <a:latin typeface="Arial-SGK-TV" pitchFamily="2" charset="0"/>
                <a:cs typeface="Arial-SGK-TV" pitchFamily="2" charset="0"/>
              </a:rPr>
              <a:t>em</a:t>
            </a:r>
            <a:r>
              <a:rPr lang="en-US" sz="2800" dirty="0">
                <a:solidFill>
                  <a:srgbClr val="FF6600"/>
                </a:solidFill>
                <a:latin typeface="Arial-SGK-TV" pitchFamily="2" charset="0"/>
                <a:cs typeface="Arial-SGK-TV" pitchFamily="2" charset="0"/>
              </a:rPr>
              <a:t> </a:t>
            </a:r>
            <a:r>
              <a:rPr lang="en-US" sz="2800" dirty="0" err="1">
                <a:solidFill>
                  <a:srgbClr val="FF6600"/>
                </a:solidFill>
                <a:latin typeface="Arial-SGK-TV" pitchFamily="2" charset="0"/>
                <a:cs typeface="Arial-SGK-TV" pitchFamily="2" charset="0"/>
              </a:rPr>
              <a:t>vui</a:t>
            </a:r>
            <a:r>
              <a:rPr lang="en-US" sz="2800" dirty="0">
                <a:solidFill>
                  <a:srgbClr val="FF6600"/>
                </a:solidFill>
                <a:latin typeface="Arial-SGK-TV" pitchFamily="2" charset="0"/>
                <a:cs typeface="Arial-SGK-TV" pitchFamily="2" charset="0"/>
              </a:rPr>
              <a:t> </a:t>
            </a:r>
            <a:r>
              <a:rPr lang="en-US" sz="2800" dirty="0" err="1">
                <a:solidFill>
                  <a:srgbClr val="FF6600"/>
                </a:solidFill>
                <a:latin typeface="Arial-SGK-TV" pitchFamily="2" charset="0"/>
                <a:cs typeface="Arial-SGK-TV" pitchFamily="2" charset="0"/>
              </a:rPr>
              <a:t>sướng</a:t>
            </a:r>
            <a:r>
              <a:rPr lang="en-US" sz="2800" dirty="0">
                <a:solidFill>
                  <a:srgbClr val="FF6600"/>
                </a:solidFill>
                <a:latin typeface="Arial-SGK-TV" pitchFamily="2" charset="0"/>
                <a:cs typeface="Arial-SGK-TV" pitchFamily="2" charset="0"/>
              </a:rPr>
              <a:t> </a:t>
            </a:r>
            <a:r>
              <a:rPr lang="en-US" sz="2800" dirty="0" err="1">
                <a:solidFill>
                  <a:srgbClr val="FF6600"/>
                </a:solidFill>
                <a:latin typeface="Arial-SGK-TV" pitchFamily="2" charset="0"/>
                <a:cs typeface="Arial-SGK-TV" pitchFamily="2" charset="0"/>
              </a:rPr>
              <a:t>hét</a:t>
            </a:r>
            <a:r>
              <a:rPr lang="en-US" sz="2800" dirty="0">
                <a:solidFill>
                  <a:srgbClr val="FF6600"/>
                </a:solidFill>
                <a:latin typeface="Arial-SGK-TV" pitchFamily="2" charset="0"/>
                <a:cs typeface="Arial-SGK-TV" pitchFamily="2" charset="0"/>
              </a:rPr>
              <a:t> </a:t>
            </a:r>
            <a:r>
              <a:rPr lang="en-US" sz="2800" dirty="0" err="1">
                <a:solidFill>
                  <a:srgbClr val="FF6600"/>
                </a:solidFill>
                <a:latin typeface="Arial-SGK-TV" pitchFamily="2" charset="0"/>
                <a:cs typeface="Arial-SGK-TV" pitchFamily="2" charset="0"/>
              </a:rPr>
              <a:t>vang</a:t>
            </a:r>
            <a:r>
              <a:rPr lang="en-US" sz="2800" dirty="0">
                <a:solidFill>
                  <a:srgbClr val="FF6600"/>
                </a:solidFill>
                <a:latin typeface="Arial-SGK-TV" pitchFamily="2" charset="0"/>
                <a:cs typeface="Arial-SGK-TV" pitchFamily="2" charset="0"/>
              </a:rPr>
              <a:t>. </a:t>
            </a:r>
            <a:endParaRPr lang="en-US" sz="2800" dirty="0" smtClean="0">
              <a:solidFill>
                <a:srgbClr val="FF6600"/>
              </a:solidFill>
              <a:latin typeface="Arial-SGK-TV" pitchFamily="2" charset="0"/>
              <a:cs typeface="Arial-SGK-TV" pitchFamily="2" charset="0"/>
            </a:endParaRPr>
          </a:p>
          <a:p>
            <a:pPr algn="ctr"/>
            <a:r>
              <a:rPr lang="en-US" sz="2800" dirty="0" smtClean="0">
                <a:latin typeface="Arial-SGK-TV" pitchFamily="2" charset="0"/>
                <a:cs typeface="Arial-SGK-TV" pitchFamily="2" charset="0"/>
              </a:rPr>
              <a:t>                                                   (</a:t>
            </a:r>
            <a:r>
              <a:rPr lang="en-US" sz="2800" dirty="0" err="1" smtClean="0">
                <a:latin typeface="Arial-SGK-TV" pitchFamily="2" charset="0"/>
                <a:cs typeface="Arial-SGK-TV" pitchFamily="2" charset="0"/>
              </a:rPr>
              <a:t>Lâm</a:t>
            </a:r>
            <a:r>
              <a:rPr lang="en-US" sz="2800" dirty="0" smtClean="0">
                <a:latin typeface="Arial-SGK-TV" pitchFamily="2" charset="0"/>
                <a:cs typeface="Arial-SGK-TV" pitchFamily="2" charset="0"/>
              </a:rPr>
              <a:t> </a:t>
            </a:r>
            <a:r>
              <a:rPr lang="en-US" sz="2800" dirty="0" err="1" smtClean="0">
                <a:latin typeface="Arial-SGK-TV" pitchFamily="2" charset="0"/>
                <a:cs typeface="Arial-SGK-TV" pitchFamily="2" charset="0"/>
              </a:rPr>
              <a:t>Anh</a:t>
            </a:r>
            <a:r>
              <a:rPr lang="en-US" sz="2800" dirty="0" smtClean="0">
                <a:latin typeface="Arial-SGK-TV" pitchFamily="2" charset="0"/>
                <a:cs typeface="Arial-SGK-TV" pitchFamily="2" charset="0"/>
              </a:rPr>
              <a:t>)</a:t>
            </a:r>
            <a:endParaRPr lang="en-US" sz="2800" dirty="0">
              <a:latin typeface="Arial-SGK-TV" pitchFamily="2" charset="0"/>
              <a:cs typeface="Arial-SGK-TV" pitchFamily="2" charset="0"/>
            </a:endParaRPr>
          </a:p>
        </p:txBody>
      </p:sp>
      <p:sp>
        <p:nvSpPr>
          <p:cNvPr id="21" name="Lưu đồ: Đường kết nối 8"/>
          <p:cNvSpPr/>
          <p:nvPr/>
        </p:nvSpPr>
        <p:spPr>
          <a:xfrm>
            <a:off x="511788" y="699542"/>
            <a:ext cx="228600" cy="274320"/>
          </a:xfrm>
          <a:prstGeom prst="flowChartConnector">
            <a:avLst/>
          </a:prstGeom>
          <a:solidFill>
            <a:srgbClr val="FF0000"/>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1</a:t>
            </a:r>
            <a:endParaRPr lang="vi-VN" sz="2000" b="1" dirty="0">
              <a:latin typeface="Times New Roman" panose="02020603050405020304" pitchFamily="18" charset="0"/>
              <a:cs typeface="Times New Roman" panose="02020603050405020304" pitchFamily="18" charset="0"/>
            </a:endParaRPr>
          </a:p>
        </p:txBody>
      </p:sp>
      <p:sp>
        <p:nvSpPr>
          <p:cNvPr id="22" name="Lưu đồ: Đường kết nối 10"/>
          <p:cNvSpPr/>
          <p:nvPr/>
        </p:nvSpPr>
        <p:spPr>
          <a:xfrm>
            <a:off x="497060" y="2067694"/>
            <a:ext cx="228600" cy="274320"/>
          </a:xfrm>
          <a:prstGeom prst="flowChartConnector">
            <a:avLst/>
          </a:prstGeom>
          <a:solidFill>
            <a:srgbClr val="FF0000"/>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2</a:t>
            </a:r>
            <a:endParaRPr lang="vi-VN" sz="2000" b="1" dirty="0">
              <a:latin typeface="Times New Roman" panose="02020603050405020304" pitchFamily="18" charset="0"/>
              <a:cs typeface="Times New Roman" panose="02020603050405020304" pitchFamily="18" charset="0"/>
            </a:endParaRPr>
          </a:p>
        </p:txBody>
      </p:sp>
      <p:sp>
        <p:nvSpPr>
          <p:cNvPr id="6" name="Lưu đồ: Đường kết nối 10"/>
          <p:cNvSpPr/>
          <p:nvPr/>
        </p:nvSpPr>
        <p:spPr>
          <a:xfrm>
            <a:off x="497060" y="3723878"/>
            <a:ext cx="228600" cy="274320"/>
          </a:xfrm>
          <a:prstGeom prst="flowChartConnector">
            <a:avLst/>
          </a:prstGeom>
          <a:solidFill>
            <a:srgbClr val="FF0000"/>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smtClean="0">
                <a:latin typeface="Times New Roman" panose="02020603050405020304" pitchFamily="18" charset="0"/>
                <a:cs typeface="Times New Roman" panose="02020603050405020304" pitchFamily="18" charset="0"/>
              </a:rPr>
              <a:t>3</a:t>
            </a:r>
            <a:endParaRPr lang="vi-VN" sz="2000" b="1" dirty="0">
              <a:latin typeface="Times New Roman" panose="02020603050405020304" pitchFamily="18" charset="0"/>
              <a:cs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750"/>
                                        <p:tgtEl>
                                          <p:spTgt spid="21"/>
                                        </p:tgtEl>
                                      </p:cBhvr>
                                    </p:animEffect>
                                  </p:childTnLst>
                                </p:cTn>
                              </p:par>
                            </p:childTnLst>
                          </p:cTn>
                        </p:par>
                        <p:par>
                          <p:cTn id="8" fill="hold">
                            <p:stCondLst>
                              <p:cond delay="1000"/>
                            </p:stCondLst>
                            <p:childTnLst>
                              <p:par>
                                <p:cTn id="9" presetID="6" presetClass="entr" presetSubtype="16"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circle(in)">
                                      <p:cBhvr>
                                        <p:cTn id="11" dur="750"/>
                                        <p:tgtEl>
                                          <p:spTgt spid="22"/>
                                        </p:tgtEl>
                                      </p:cBhvr>
                                    </p:animEffect>
                                  </p:childTnLst>
                                </p:cTn>
                              </p:par>
                            </p:childTnLst>
                          </p:cTn>
                        </p:par>
                        <p:par>
                          <p:cTn id="12" fill="hold">
                            <p:stCondLst>
                              <p:cond delay="1750"/>
                            </p:stCondLst>
                            <p:childTnLst>
                              <p:par>
                                <p:cTn id="13" presetID="6" presetClass="entr" presetSubtype="16"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5760" y="-65767"/>
            <a:ext cx="8892480" cy="5209118"/>
          </a:xfrm>
          <a:prstGeom prst="rect">
            <a:avLst/>
          </a:prstGeom>
        </p:spPr>
        <p:txBody>
          <a:bodyPr wrap="square">
            <a:spAutoFit/>
          </a:bodyPr>
          <a:lstStyle/>
          <a:p>
            <a:pPr algn="ctr">
              <a:lnSpc>
                <a:spcPct val="150000"/>
              </a:lnSpc>
            </a:pPr>
            <a:r>
              <a:rPr lang="en-US" sz="3500" b="1" dirty="0" err="1">
                <a:solidFill>
                  <a:srgbClr val="0070C0"/>
                </a:solidFill>
                <a:latin typeface="Arial-SGK-TV" pitchFamily="2" charset="0"/>
                <a:cs typeface="Arial-SGK-TV" pitchFamily="2" charset="0"/>
              </a:rPr>
              <a:t>Cả</a:t>
            </a:r>
            <a:r>
              <a:rPr lang="en-US" sz="3500" b="1" dirty="0">
                <a:solidFill>
                  <a:srgbClr val="0070C0"/>
                </a:solidFill>
                <a:latin typeface="Arial-SGK-TV" pitchFamily="2" charset="0"/>
                <a:cs typeface="Arial-SGK-TV" pitchFamily="2" charset="0"/>
              </a:rPr>
              <a:t> </a:t>
            </a:r>
            <a:r>
              <a:rPr lang="en-US" sz="3500" b="1" dirty="0" err="1">
                <a:solidFill>
                  <a:srgbClr val="0070C0"/>
                </a:solidFill>
                <a:latin typeface="Arial-SGK-TV" pitchFamily="2" charset="0"/>
                <a:cs typeface="Arial-SGK-TV" pitchFamily="2" charset="0"/>
              </a:rPr>
              <a:t>nhà</a:t>
            </a:r>
            <a:r>
              <a:rPr lang="en-US" sz="3500" b="1" dirty="0">
                <a:solidFill>
                  <a:srgbClr val="0070C0"/>
                </a:solidFill>
                <a:latin typeface="Arial-SGK-TV" pitchFamily="2" charset="0"/>
                <a:cs typeface="Arial-SGK-TV" pitchFamily="2" charset="0"/>
              </a:rPr>
              <a:t> </a:t>
            </a:r>
            <a:r>
              <a:rPr lang="en-US" sz="3500" b="1" dirty="0" err="1">
                <a:solidFill>
                  <a:srgbClr val="0070C0"/>
                </a:solidFill>
                <a:latin typeface="Arial-SGK-TV" pitchFamily="2" charset="0"/>
                <a:cs typeface="Arial-SGK-TV" pitchFamily="2" charset="0"/>
              </a:rPr>
              <a:t>đi</a:t>
            </a:r>
            <a:r>
              <a:rPr lang="en-US" sz="3500" b="1" dirty="0">
                <a:solidFill>
                  <a:srgbClr val="0070C0"/>
                </a:solidFill>
                <a:latin typeface="Arial-SGK-TV" pitchFamily="2" charset="0"/>
                <a:cs typeface="Arial-SGK-TV" pitchFamily="2" charset="0"/>
              </a:rPr>
              <a:t> </a:t>
            </a:r>
            <a:r>
              <a:rPr lang="en-US" sz="3500" b="1" dirty="0" err="1">
                <a:solidFill>
                  <a:srgbClr val="0070C0"/>
                </a:solidFill>
                <a:latin typeface="Arial-SGK-TV" pitchFamily="2" charset="0"/>
                <a:cs typeface="Arial-SGK-TV" pitchFamily="2" charset="0"/>
              </a:rPr>
              <a:t>chơi</a:t>
            </a:r>
            <a:r>
              <a:rPr lang="en-US" sz="3500" b="1" dirty="0">
                <a:solidFill>
                  <a:srgbClr val="0070C0"/>
                </a:solidFill>
                <a:latin typeface="Arial-SGK-TV" pitchFamily="2" charset="0"/>
                <a:cs typeface="Arial-SGK-TV" pitchFamily="2" charset="0"/>
              </a:rPr>
              <a:t> </a:t>
            </a:r>
            <a:r>
              <a:rPr lang="en-US" sz="3500" b="1" dirty="0" err="1">
                <a:solidFill>
                  <a:srgbClr val="0070C0"/>
                </a:solidFill>
                <a:latin typeface="Arial-SGK-TV" pitchFamily="2" charset="0"/>
                <a:cs typeface="Arial-SGK-TV" pitchFamily="2" charset="0"/>
              </a:rPr>
              <a:t>núi</a:t>
            </a:r>
            <a:r>
              <a:rPr lang="en-US" sz="3500" b="1" dirty="0">
                <a:solidFill>
                  <a:srgbClr val="FF0000"/>
                </a:solidFill>
                <a:latin typeface="Arial-SGK-TV" pitchFamily="2" charset="0"/>
                <a:cs typeface="Arial-SGK-TV" pitchFamily="2" charset="0"/>
              </a:rPr>
              <a:t> </a:t>
            </a:r>
            <a:endParaRPr lang="en-US" sz="3500" b="1" dirty="0" smtClean="0">
              <a:solidFill>
                <a:srgbClr val="FF0000"/>
              </a:solidFill>
              <a:latin typeface="Arial-SGK-TV" pitchFamily="2" charset="0"/>
              <a:cs typeface="Arial-SGK-TV" pitchFamily="2" charset="0"/>
            </a:endParaRPr>
          </a:p>
          <a:p>
            <a:pPr algn="just"/>
            <a:r>
              <a:rPr lang="en-US" sz="2800" dirty="0">
                <a:latin typeface="Arial-SGK-TV" pitchFamily="2" charset="0"/>
                <a:cs typeface="Arial-SGK-TV" pitchFamily="2" charset="0"/>
              </a:rPr>
              <a:t> </a:t>
            </a:r>
            <a:r>
              <a:rPr lang="en-US" sz="2800" dirty="0" smtClean="0">
                <a:latin typeface="Arial-SGK-TV" pitchFamily="2" charset="0"/>
                <a:cs typeface="Arial-SGK-TV" pitchFamily="2" charset="0"/>
              </a:rPr>
              <a:t>    </a:t>
            </a:r>
            <a:r>
              <a:rPr lang="en-US" sz="2800" dirty="0" err="1" smtClean="0">
                <a:latin typeface="Arial-SGK-TV" pitchFamily="2" charset="0"/>
                <a:cs typeface="Arial-SGK-TV" pitchFamily="2" charset="0"/>
              </a:rPr>
              <a:t>Bố</a:t>
            </a:r>
            <a:r>
              <a:rPr lang="en-US" sz="2800" dirty="0" smtClean="0">
                <a:latin typeface="Arial-SGK-TV" pitchFamily="2" charset="0"/>
                <a:cs typeface="Arial-SGK-TV" pitchFamily="2" charset="0"/>
              </a:rPr>
              <a:t> </a:t>
            </a:r>
            <a:r>
              <a:rPr lang="en-US" sz="2800" dirty="0" err="1">
                <a:latin typeface="Arial-SGK-TV" pitchFamily="2" charset="0"/>
                <a:cs typeface="Arial-SGK-TV" pitchFamily="2" charset="0"/>
              </a:rPr>
              <a:t>mẹ</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cho</a:t>
            </a:r>
            <a:r>
              <a:rPr lang="en-US" sz="2800" dirty="0">
                <a:latin typeface="Arial-SGK-TV" pitchFamily="2" charset="0"/>
                <a:cs typeface="Arial-SGK-TV" pitchFamily="2" charset="0"/>
              </a:rPr>
              <a:t> Nam </a:t>
            </a:r>
            <a:r>
              <a:rPr lang="en-US" sz="2800" dirty="0" err="1">
                <a:latin typeface="Arial-SGK-TV" pitchFamily="2" charset="0"/>
                <a:cs typeface="Arial-SGK-TV" pitchFamily="2" charset="0"/>
              </a:rPr>
              <a:t>và</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Đức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chơi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núi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Hôm</a:t>
            </a:r>
            <a:r>
              <a:rPr lang="en-US" sz="2800" dirty="0">
                <a:latin typeface="Arial-SGK-TV" pitchFamily="2" charset="0"/>
                <a:cs typeface="Arial-SGK-TV" pitchFamily="2" charset="0"/>
              </a:rPr>
              <a:t> </a:t>
            </a:r>
            <a:r>
              <a:rPr lang="en-US" sz="2800" dirty="0" err="1" smtClean="0">
                <a:latin typeface="Arial-SGK-TV" pitchFamily="2" charset="0"/>
                <a:cs typeface="Arial-SGK-TV" pitchFamily="2" charset="0"/>
              </a:rPr>
              <a:t>trước</a:t>
            </a:r>
            <a:r>
              <a:rPr lang="en-US" sz="2800" dirty="0" smtClean="0">
                <a:latin typeface="Arial-SGK-TV" pitchFamily="2" charset="0"/>
                <a:cs typeface="Arial-SGK-TV" pitchFamily="2" charset="0"/>
              </a:rPr>
              <a:t>, </a:t>
            </a:r>
            <a:r>
              <a:rPr lang="en-US" sz="2800" dirty="0" err="1">
                <a:latin typeface="Arial-SGK-TV" pitchFamily="2" charset="0"/>
                <a:cs typeface="Arial-SGK-TV" pitchFamily="2" charset="0"/>
              </a:rPr>
              <a:t>mẹ</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thức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khuya</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để</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chuẩn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bị</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quần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áo</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thức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ăn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nước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uống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và</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cả</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tuýp</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thuốc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chống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côn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trùng</a:t>
            </a:r>
            <a:r>
              <a:rPr lang="en-US" sz="2800" dirty="0">
                <a:latin typeface="Arial-SGK-TV" pitchFamily="2" charset="0"/>
                <a:cs typeface="Arial-SGK-TV" pitchFamily="2" charset="0"/>
              </a:rPr>
              <a:t>.</a:t>
            </a:r>
          </a:p>
          <a:p>
            <a:pPr algn="just"/>
            <a:r>
              <a:rPr lang="en-US" sz="2800" dirty="0" smtClean="0">
                <a:latin typeface="Arial-SGK-TV" pitchFamily="2" charset="0"/>
                <a:cs typeface="Arial-SGK-TV" pitchFamily="2" charset="0"/>
              </a:rPr>
              <a:t>     </a:t>
            </a:r>
            <a:r>
              <a:rPr lang="en-US" sz="2800" dirty="0" err="1" smtClean="0">
                <a:latin typeface="Arial-SGK-TV" pitchFamily="2" charset="0"/>
                <a:cs typeface="Arial-SGK-TV" pitchFamily="2" charset="0"/>
              </a:rPr>
              <a:t>Hôm</a:t>
            </a:r>
            <a:r>
              <a:rPr lang="en-US" sz="2800" dirty="0" smtClean="0">
                <a:latin typeface="Arial-SGK-TV" pitchFamily="2" charset="0"/>
                <a:cs typeface="Arial-SGK-TV" pitchFamily="2" charset="0"/>
              </a:rPr>
              <a:t> </a:t>
            </a:r>
            <a:r>
              <a:rPr lang="en-US" sz="2800" dirty="0" err="1">
                <a:latin typeface="Arial-SGK-TV" pitchFamily="2" charset="0"/>
                <a:cs typeface="Arial-SGK-TV" pitchFamily="2" charset="0"/>
              </a:rPr>
              <a:t>sau</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khi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mặt</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trời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lên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cả</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nhà</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đã</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tới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chân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núi</a:t>
            </a:r>
            <a:r>
              <a:rPr lang="en-US" sz="2800" dirty="0">
                <a:latin typeface="Arial-SGK-TV" pitchFamily="2" charset="0"/>
                <a:cs typeface="Arial-SGK-TV" pitchFamily="2" charset="0"/>
              </a:rPr>
              <a:t>. Nam </a:t>
            </a:r>
            <a:r>
              <a:rPr lang="en-US" sz="2800" dirty="0" err="1">
                <a:latin typeface="Arial-SGK-TV" pitchFamily="2" charset="0"/>
                <a:cs typeface="Arial-SGK-TV" pitchFamily="2" charset="0"/>
              </a:rPr>
              <a:t>và</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Đức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thích</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thú</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đuổi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nhau</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huỳnh</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huỵch</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Càng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lên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cao</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đường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càng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dốc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và</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khúc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khuỷu</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bố</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phải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cõng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Đức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Thỉnh</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thoảng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mẹ</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lau</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mồ</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hôi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cho</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hai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anh</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em</a:t>
            </a:r>
            <a:r>
              <a:rPr lang="en-US" sz="2800" dirty="0">
                <a:latin typeface="Arial-SGK-TV" pitchFamily="2" charset="0"/>
                <a:cs typeface="Arial-SGK-TV" pitchFamily="2" charset="0"/>
              </a:rPr>
              <a:t>. </a:t>
            </a:r>
          </a:p>
          <a:p>
            <a:pPr algn="just"/>
            <a:r>
              <a:rPr lang="en-US" sz="2800" dirty="0" smtClean="0">
                <a:latin typeface="Arial-SGK-TV" pitchFamily="2" charset="0"/>
                <a:cs typeface="Arial-SGK-TV" pitchFamily="2" charset="0"/>
              </a:rPr>
              <a:t>     </a:t>
            </a:r>
            <a:r>
              <a:rPr lang="en-US" sz="2800" dirty="0" err="1" smtClean="0">
                <a:latin typeface="Arial-SGK-TV" pitchFamily="2" charset="0"/>
                <a:cs typeface="Arial-SGK-TV" pitchFamily="2" charset="0"/>
              </a:rPr>
              <a:t>Lúc</a:t>
            </a:r>
            <a:r>
              <a:rPr lang="en-US" sz="2800" dirty="0" smtClean="0">
                <a:latin typeface="Arial-SGK-TV" pitchFamily="2" charset="0"/>
                <a:cs typeface="Arial-SGK-TV" pitchFamily="2" charset="0"/>
              </a:rPr>
              <a:t> </a:t>
            </a:r>
            <a:r>
              <a:rPr lang="en-US" sz="2800" dirty="0" err="1">
                <a:latin typeface="Arial-SGK-TV" pitchFamily="2" charset="0"/>
                <a:cs typeface="Arial-SGK-TV" pitchFamily="2" charset="0"/>
              </a:rPr>
              <a:t>lên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đến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đỉnh</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núi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hai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anh</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em</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vui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sướng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hét</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vang</a:t>
            </a:r>
            <a:r>
              <a:rPr lang="en-US" sz="2800" dirty="0">
                <a:latin typeface="Arial-SGK-TV" pitchFamily="2" charset="0"/>
                <a:cs typeface="Arial-SGK-TV" pitchFamily="2" charset="0"/>
              </a:rPr>
              <a:t>. </a:t>
            </a:r>
            <a:endParaRPr lang="en-US" sz="2800" dirty="0" smtClean="0">
              <a:latin typeface="Arial-SGK-TV" pitchFamily="2" charset="0"/>
              <a:cs typeface="Arial-SGK-TV" pitchFamily="2" charset="0"/>
            </a:endParaRPr>
          </a:p>
          <a:p>
            <a:pPr algn="ctr"/>
            <a:r>
              <a:rPr lang="en-US" sz="2800" dirty="0" smtClean="0">
                <a:latin typeface="Arial-SGK-TV" pitchFamily="2" charset="0"/>
                <a:cs typeface="Arial-SGK-TV" pitchFamily="2" charset="0"/>
              </a:rPr>
              <a:t>                                                   (</a:t>
            </a:r>
            <a:r>
              <a:rPr lang="en-US" sz="2800" dirty="0" err="1" smtClean="0">
                <a:latin typeface="Arial-SGK-TV" pitchFamily="2" charset="0"/>
                <a:cs typeface="Arial-SGK-TV" pitchFamily="2" charset="0"/>
              </a:rPr>
              <a:t>Lâm</a:t>
            </a:r>
            <a:r>
              <a:rPr lang="en-US" sz="2800" dirty="0" smtClean="0">
                <a:latin typeface="Arial-SGK-TV" pitchFamily="2" charset="0"/>
                <a:cs typeface="Arial-SGK-TV" pitchFamily="2" charset="0"/>
              </a:rPr>
              <a:t> </a:t>
            </a:r>
            <a:r>
              <a:rPr lang="en-US" sz="2800" dirty="0" err="1" smtClean="0">
                <a:latin typeface="Arial-SGK-TV" pitchFamily="2" charset="0"/>
                <a:cs typeface="Arial-SGK-TV" pitchFamily="2" charset="0"/>
              </a:rPr>
              <a:t>Anh</a:t>
            </a:r>
            <a:r>
              <a:rPr lang="en-US" sz="2800" dirty="0" smtClean="0">
                <a:latin typeface="Arial-SGK-TV" pitchFamily="2" charset="0"/>
                <a:cs typeface="Arial-SGK-TV" pitchFamily="2" charset="0"/>
              </a:rPr>
              <a:t>)</a:t>
            </a:r>
            <a:endParaRPr lang="en-US" sz="2800" dirty="0">
              <a:latin typeface="Arial-SGK-TV" pitchFamily="2" charset="0"/>
              <a:cs typeface="Arial-SGK-TV" pitchFamily="2" charset="0"/>
            </a:endParaRPr>
          </a:p>
        </p:txBody>
      </p:sp>
      <p:sp>
        <p:nvSpPr>
          <p:cNvPr id="3" name="Rectangle 2"/>
          <p:cNvSpPr/>
          <p:nvPr/>
        </p:nvSpPr>
        <p:spPr>
          <a:xfrm>
            <a:off x="0" y="0"/>
            <a:ext cx="9144000" cy="51435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9151633"/>
      </p:ext>
    </p:extLst>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screen"/>
          <a:stretch>
            <a:fillRect/>
          </a:stretch>
        </p:blipFill>
        <p:spPr>
          <a:xfrm>
            <a:off x="0" y="-33129"/>
            <a:ext cx="9144000" cy="5176629"/>
          </a:xfrm>
          <a:prstGeom prst="rect">
            <a:avLst/>
          </a:prstGeom>
        </p:spPr>
      </p:pic>
      <p:pic>
        <p:nvPicPr>
          <p:cNvPr id="11" name="图片 10"/>
          <p:cNvPicPr>
            <a:picLocks noChangeAspect="1"/>
          </p:cNvPicPr>
          <p:nvPr/>
        </p:nvPicPr>
        <p:blipFill>
          <a:blip r:embed="rId4" cstate="screen"/>
          <a:stretch>
            <a:fillRect/>
          </a:stretch>
        </p:blipFill>
        <p:spPr>
          <a:xfrm rot="21197718">
            <a:off x="-785719" y="-79535"/>
            <a:ext cx="10715436" cy="5357718"/>
          </a:xfrm>
          <a:prstGeom prst="rect">
            <a:avLst/>
          </a:prstGeom>
        </p:spPr>
      </p:pic>
      <p:pic>
        <p:nvPicPr>
          <p:cNvPr id="12" name="图片 11"/>
          <p:cNvPicPr>
            <a:picLocks noChangeAspect="1"/>
          </p:cNvPicPr>
          <p:nvPr/>
        </p:nvPicPr>
        <p:blipFill>
          <a:blip r:embed="rId5" cstate="screen"/>
          <a:stretch>
            <a:fillRect/>
          </a:stretch>
        </p:blipFill>
        <p:spPr>
          <a:xfrm>
            <a:off x="0" y="2386643"/>
            <a:ext cx="9144000" cy="2741910"/>
          </a:xfrm>
          <a:prstGeom prst="rect">
            <a:avLst/>
          </a:prstGeom>
        </p:spPr>
      </p:pic>
      <p:pic>
        <p:nvPicPr>
          <p:cNvPr id="13" name="图片 12"/>
          <p:cNvPicPr>
            <a:picLocks noChangeAspect="1"/>
          </p:cNvPicPr>
          <p:nvPr/>
        </p:nvPicPr>
        <p:blipFill>
          <a:blip r:embed="rId6" cstate="screen"/>
          <a:stretch>
            <a:fillRect/>
          </a:stretch>
        </p:blipFill>
        <p:spPr>
          <a:xfrm>
            <a:off x="7571851" y="483518"/>
            <a:ext cx="1307595" cy="601397"/>
          </a:xfrm>
          <a:prstGeom prst="rect">
            <a:avLst/>
          </a:prstGeom>
        </p:spPr>
      </p:pic>
      <p:pic>
        <p:nvPicPr>
          <p:cNvPr id="14" name="图片 13"/>
          <p:cNvPicPr>
            <a:picLocks noChangeAspect="1"/>
          </p:cNvPicPr>
          <p:nvPr/>
        </p:nvPicPr>
        <p:blipFill>
          <a:blip r:embed="rId7" cstate="screen"/>
          <a:stretch>
            <a:fillRect/>
          </a:stretch>
        </p:blipFill>
        <p:spPr>
          <a:xfrm>
            <a:off x="-61912" y="44268"/>
            <a:ext cx="1901121" cy="787111"/>
          </a:xfrm>
          <a:prstGeom prst="rect">
            <a:avLst/>
          </a:prstGeom>
        </p:spPr>
      </p:pic>
      <p:pic>
        <p:nvPicPr>
          <p:cNvPr id="15" name="图片 14"/>
          <p:cNvPicPr>
            <a:picLocks noChangeAspect="1"/>
          </p:cNvPicPr>
          <p:nvPr/>
        </p:nvPicPr>
        <p:blipFill>
          <a:blip r:embed="rId8" cstate="screen"/>
          <a:stretch>
            <a:fillRect/>
          </a:stretch>
        </p:blipFill>
        <p:spPr>
          <a:xfrm>
            <a:off x="6171155" y="2861134"/>
            <a:ext cx="2289840" cy="2289840"/>
          </a:xfrm>
          <a:prstGeom prst="rect">
            <a:avLst/>
          </a:prstGeom>
        </p:spPr>
      </p:pic>
      <p:pic>
        <p:nvPicPr>
          <p:cNvPr id="16" name="图片 15"/>
          <p:cNvPicPr>
            <a:picLocks noChangeAspect="1"/>
          </p:cNvPicPr>
          <p:nvPr/>
        </p:nvPicPr>
        <p:blipFill>
          <a:blip r:embed="rId9" cstate="screen"/>
          <a:stretch>
            <a:fillRect/>
          </a:stretch>
        </p:blipFill>
        <p:spPr>
          <a:xfrm rot="371831">
            <a:off x="575119" y="1440446"/>
            <a:ext cx="3387938" cy="4792294"/>
          </a:xfrm>
          <a:prstGeom prst="rect">
            <a:avLst/>
          </a:prstGeom>
        </p:spPr>
      </p:pic>
      <p:grpSp>
        <p:nvGrpSpPr>
          <p:cNvPr id="17" name="组合 4"/>
          <p:cNvGrpSpPr/>
          <p:nvPr/>
        </p:nvGrpSpPr>
        <p:grpSpPr>
          <a:xfrm>
            <a:off x="-599090" y="-78586"/>
            <a:ext cx="5213131" cy="4808241"/>
            <a:chOff x="1001374" y="-370703"/>
            <a:chExt cx="6695744" cy="6175701"/>
          </a:xfrm>
        </p:grpSpPr>
        <p:pic>
          <p:nvPicPr>
            <p:cNvPr id="18" name="图片 5"/>
            <p:cNvPicPr>
              <a:picLocks noChangeAspect="1"/>
            </p:cNvPicPr>
            <p:nvPr/>
          </p:nvPicPr>
          <p:blipFill rotWithShape="1">
            <a:blip r:embed="rId10">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19"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0" name="文本框 109"/>
          <p:cNvSpPr txBox="1"/>
          <p:nvPr/>
        </p:nvSpPr>
        <p:spPr>
          <a:xfrm>
            <a:off x="103857" y="1989084"/>
            <a:ext cx="3588404" cy="1446550"/>
          </a:xfrm>
          <a:prstGeom prst="rect">
            <a:avLst/>
          </a:prstGeom>
          <a:noFill/>
        </p:spPr>
        <p:txBody>
          <a:bodyPr wrap="square" rtlCol="0">
            <a:spAutoFit/>
          </a:bodyPr>
          <a:lstStyle/>
          <a:p>
            <a:pPr algn="ctr"/>
            <a:r>
              <a:rPr lang="en-US" altLang="zh-CN" sz="4400" b="1" dirty="0" err="1" smtClean="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4400" b="1" dirty="0" smtClean="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smtClean="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4400" b="1" dirty="0" smtClean="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p>
          <a:p>
            <a:pPr algn="ctr"/>
            <a:r>
              <a:rPr lang="en-US" altLang="zh-CN" sz="4400" b="1" dirty="0" err="1" smtClean="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4400" b="1" dirty="0" smtClean="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smtClean="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hỏi</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21" name="文本框 41"/>
          <p:cNvSpPr txBox="1"/>
          <p:nvPr/>
        </p:nvSpPr>
        <p:spPr>
          <a:xfrm>
            <a:off x="1495988" y="1195696"/>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3</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par>
                                <p:cTn id="22" presetID="49" presetClass="entr" presetSubtype="0" decel="100000" fill="hold" grpId="0" nodeType="withEffect">
                                  <p:stCondLst>
                                    <p:cond delay="75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fltVal val="0"/>
                                          </p:val>
                                        </p:tav>
                                        <p:tav tm="100000">
                                          <p:val>
                                            <p:strVal val="#ppt_w"/>
                                          </p:val>
                                        </p:tav>
                                      </p:tavLst>
                                    </p:anim>
                                    <p:anim calcmode="lin" valueType="num">
                                      <p:cBhvr>
                                        <p:cTn id="25" dur="500" fill="hold"/>
                                        <p:tgtEl>
                                          <p:spTgt spid="21"/>
                                        </p:tgtEl>
                                        <p:attrNameLst>
                                          <p:attrName>ppt_h</p:attrName>
                                        </p:attrNameLst>
                                      </p:cBhvr>
                                      <p:tavLst>
                                        <p:tav tm="0">
                                          <p:val>
                                            <p:fltVal val="0"/>
                                          </p:val>
                                        </p:tav>
                                        <p:tav tm="100000">
                                          <p:val>
                                            <p:strVal val="#ppt_h"/>
                                          </p:val>
                                        </p:tav>
                                      </p:tavLst>
                                    </p:anim>
                                    <p:anim calcmode="lin" valueType="num">
                                      <p:cBhvr>
                                        <p:cTn id="26" dur="500" fill="hold"/>
                                        <p:tgtEl>
                                          <p:spTgt spid="21"/>
                                        </p:tgtEl>
                                        <p:attrNameLst>
                                          <p:attrName>style.rotation</p:attrName>
                                        </p:attrNameLst>
                                      </p:cBhvr>
                                      <p:tavLst>
                                        <p:tav tm="0">
                                          <p:val>
                                            <p:fltVal val="360"/>
                                          </p:val>
                                        </p:tav>
                                        <p:tav tm="100000">
                                          <p:val>
                                            <p:fltVal val="0"/>
                                          </p:val>
                                        </p:tav>
                                      </p:tavLst>
                                    </p:anim>
                                    <p:animEffect transition="in" filter="fade">
                                      <p:cBhvr>
                                        <p:cTn id="27" dur="500"/>
                                        <p:tgtEl>
                                          <p:spTgt spid="21"/>
                                        </p:tgtEl>
                                      </p:cBhvr>
                                    </p:animEffect>
                                  </p:childTnLst>
                                </p:cTn>
                              </p:par>
                              <p:par>
                                <p:cTn id="28" presetID="12" presetClass="entr" presetSubtype="1" fill="hold" grpId="0" nodeType="withEffect">
                                  <p:stCondLst>
                                    <p:cond delay="125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p:tgtEl>
                                          <p:spTgt spid="20"/>
                                        </p:tgtEl>
                                        <p:attrNameLst>
                                          <p:attrName>ppt_y</p:attrName>
                                        </p:attrNameLst>
                                      </p:cBhvr>
                                      <p:tavLst>
                                        <p:tav tm="0">
                                          <p:val>
                                            <p:strVal val="#ppt_y-#ppt_h*1.125000"/>
                                          </p:val>
                                        </p:tav>
                                        <p:tav tm="100000">
                                          <p:val>
                                            <p:strVal val="#ppt_y"/>
                                          </p:val>
                                        </p:tav>
                                      </p:tavLst>
                                    </p:anim>
                                    <p:animEffect transition="in" filter="wipe(down)">
                                      <p:cBhvr>
                                        <p:cTn id="31" dur="500"/>
                                        <p:tgtEl>
                                          <p:spTgt spid="20"/>
                                        </p:tgtEl>
                                      </p:cBhvr>
                                    </p:animEffect>
                                  </p:childTnLst>
                                </p:cTn>
                              </p:par>
                              <p:par>
                                <p:cTn id="32" presetID="34" presetClass="emph" presetSubtype="0" fill="hold" grpId="1" nodeType="withEffect">
                                  <p:stCondLst>
                                    <p:cond delay="1750"/>
                                  </p:stCondLst>
                                  <p:childTnLst>
                                    <p:animMotion origin="layout" path="M 4.72222E-6 -4.93827E-7 L 4.72222E-6 -0.07222 " pathEditMode="relative" rAng="0" ptsTypes="AA">
                                      <p:cBhvr>
                                        <p:cTn id="33" dur="250" accel="50000" decel="50000" autoRev="1" fill="hold">
                                          <p:stCondLst>
                                            <p:cond delay="0"/>
                                          </p:stCondLst>
                                        </p:cTn>
                                        <p:tgtEl>
                                          <p:spTgt spid="20"/>
                                        </p:tgtEl>
                                        <p:attrNameLst>
                                          <p:attrName>ppt_x</p:attrName>
                                          <p:attrName>ppt_y</p:attrName>
                                        </p:attrNameLst>
                                      </p:cBhvr>
                                      <p:rCtr x="0" y="-3611"/>
                                    </p:animMotion>
                                    <p:animRot by="1500000">
                                      <p:cBhvr>
                                        <p:cTn id="34" dur="125" fill="hold">
                                          <p:stCondLst>
                                            <p:cond delay="0"/>
                                          </p:stCondLst>
                                        </p:cTn>
                                        <p:tgtEl>
                                          <p:spTgt spid="20"/>
                                        </p:tgtEl>
                                        <p:attrNameLst>
                                          <p:attrName>r</p:attrName>
                                        </p:attrNameLst>
                                      </p:cBhvr>
                                    </p:animRot>
                                    <p:animRot by="-1500000">
                                      <p:cBhvr>
                                        <p:cTn id="35" dur="125" fill="hold">
                                          <p:stCondLst>
                                            <p:cond delay="125"/>
                                          </p:stCondLst>
                                        </p:cTn>
                                        <p:tgtEl>
                                          <p:spTgt spid="20"/>
                                        </p:tgtEl>
                                        <p:attrNameLst>
                                          <p:attrName>r</p:attrName>
                                        </p:attrNameLst>
                                      </p:cBhvr>
                                    </p:animRot>
                                    <p:animRot by="-1500000">
                                      <p:cBhvr>
                                        <p:cTn id="36" dur="125" fill="hold">
                                          <p:stCondLst>
                                            <p:cond delay="250"/>
                                          </p:stCondLst>
                                        </p:cTn>
                                        <p:tgtEl>
                                          <p:spTgt spid="20"/>
                                        </p:tgtEl>
                                        <p:attrNameLst>
                                          <p:attrName>r</p:attrName>
                                        </p:attrNameLst>
                                      </p:cBhvr>
                                    </p:animRot>
                                    <p:animRot by="1500000">
                                      <p:cBhvr>
                                        <p:cTn id="37" dur="125" fill="hold">
                                          <p:stCondLst>
                                            <p:cond delay="375"/>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6" cstate="screen">
            <a:lum/>
          </a:blip>
          <a:srcRect/>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7" cstate="screen"/>
          <a:stretch>
            <a:fillRect/>
          </a:stretch>
        </p:blipFill>
        <p:spPr>
          <a:xfrm>
            <a:off x="0" y="-33129"/>
            <a:ext cx="9144000" cy="5176629"/>
          </a:xfrm>
          <a:prstGeom prst="rect">
            <a:avLst/>
          </a:prstGeom>
        </p:spPr>
      </p:pic>
      <p:pic>
        <p:nvPicPr>
          <p:cNvPr id="4" name="图片 3"/>
          <p:cNvPicPr>
            <a:picLocks noChangeAspect="1"/>
          </p:cNvPicPr>
          <p:nvPr/>
        </p:nvPicPr>
        <p:blipFill>
          <a:blip r:embed="rId8" cstate="screen"/>
          <a:stretch>
            <a:fillRect/>
          </a:stretch>
        </p:blipFill>
        <p:spPr>
          <a:xfrm rot="21197718">
            <a:off x="-785719" y="-79535"/>
            <a:ext cx="10715436" cy="5357718"/>
          </a:xfrm>
          <a:prstGeom prst="rect">
            <a:avLst/>
          </a:prstGeom>
        </p:spPr>
      </p:pic>
      <p:pic>
        <p:nvPicPr>
          <p:cNvPr id="6" name="图片 5"/>
          <p:cNvPicPr>
            <a:picLocks noChangeAspect="1"/>
          </p:cNvPicPr>
          <p:nvPr/>
        </p:nvPicPr>
        <p:blipFill>
          <a:blip r:embed="rId9" cstate="screen"/>
          <a:stretch>
            <a:fillRect/>
          </a:stretch>
        </p:blipFill>
        <p:spPr>
          <a:xfrm>
            <a:off x="0" y="2386643"/>
            <a:ext cx="9144000" cy="2741910"/>
          </a:xfrm>
          <a:prstGeom prst="rect">
            <a:avLst/>
          </a:prstGeom>
        </p:spPr>
      </p:pic>
      <p:pic>
        <p:nvPicPr>
          <p:cNvPr id="5" name="图片 4"/>
          <p:cNvPicPr>
            <a:picLocks noChangeAspect="1"/>
          </p:cNvPicPr>
          <p:nvPr/>
        </p:nvPicPr>
        <p:blipFill>
          <a:blip r:embed="rId10" cstate="screen"/>
          <a:stretch>
            <a:fillRect/>
          </a:stretch>
        </p:blipFill>
        <p:spPr>
          <a:xfrm>
            <a:off x="7571851" y="483518"/>
            <a:ext cx="1307595" cy="601397"/>
          </a:xfrm>
          <a:prstGeom prst="rect">
            <a:avLst/>
          </a:prstGeom>
        </p:spPr>
      </p:pic>
      <p:pic>
        <p:nvPicPr>
          <p:cNvPr id="11" name="图片 10"/>
          <p:cNvPicPr>
            <a:picLocks noChangeAspect="1"/>
          </p:cNvPicPr>
          <p:nvPr/>
        </p:nvPicPr>
        <p:blipFill>
          <a:blip r:embed="rId11" cstate="screen"/>
          <a:stretch>
            <a:fillRect/>
          </a:stretch>
        </p:blipFill>
        <p:spPr>
          <a:xfrm>
            <a:off x="-61912" y="44268"/>
            <a:ext cx="1901121" cy="787111"/>
          </a:xfrm>
          <a:prstGeom prst="rect">
            <a:avLst/>
          </a:prstGeom>
        </p:spPr>
      </p:pic>
      <p:pic>
        <p:nvPicPr>
          <p:cNvPr id="8" name="图片 7"/>
          <p:cNvPicPr>
            <a:picLocks noChangeAspect="1"/>
          </p:cNvPicPr>
          <p:nvPr/>
        </p:nvPicPr>
        <p:blipFill>
          <a:blip r:embed="rId12" cstate="screen"/>
          <a:stretch>
            <a:fillRect/>
          </a:stretch>
        </p:blipFill>
        <p:spPr>
          <a:xfrm>
            <a:off x="6171155" y="2861134"/>
            <a:ext cx="2289840" cy="2289840"/>
          </a:xfrm>
          <a:prstGeom prst="rect">
            <a:avLst/>
          </a:prstGeom>
        </p:spPr>
      </p:pic>
      <p:pic>
        <p:nvPicPr>
          <p:cNvPr id="9" name="图片 8"/>
          <p:cNvPicPr>
            <a:picLocks noChangeAspect="1"/>
          </p:cNvPicPr>
          <p:nvPr/>
        </p:nvPicPr>
        <p:blipFill>
          <a:blip r:embed="rId13" cstate="screen"/>
          <a:stretch>
            <a:fillRect/>
          </a:stretch>
        </p:blipFill>
        <p:spPr>
          <a:xfrm rot="371831">
            <a:off x="575119" y="1440446"/>
            <a:ext cx="3387938" cy="4792294"/>
          </a:xfrm>
          <a:prstGeom prst="rect">
            <a:avLst/>
          </a:prstGeom>
        </p:spPr>
      </p:pic>
      <p:sp>
        <p:nvSpPr>
          <p:cNvPr id="13" name="椭圆 12"/>
          <p:cNvSpPr/>
          <p:nvPr/>
        </p:nvSpPr>
        <p:spPr>
          <a:xfrm>
            <a:off x="2262368" y="1114871"/>
            <a:ext cx="1080120" cy="1080120"/>
          </a:xfrm>
          <a:prstGeom prst="ellipse">
            <a:avLst/>
          </a:prstGeom>
          <a:solidFill>
            <a:srgbClr val="F6D857"/>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inpin heiti" charset="-122"/>
              <a:ea typeface="inpin heiti" charset="-122"/>
            </a:endParaRPr>
          </a:p>
        </p:txBody>
      </p:sp>
      <p:sp>
        <p:nvSpPr>
          <p:cNvPr id="16" name="椭圆 15"/>
          <p:cNvSpPr/>
          <p:nvPr/>
        </p:nvSpPr>
        <p:spPr>
          <a:xfrm>
            <a:off x="3127808" y="1114871"/>
            <a:ext cx="1080120" cy="1080120"/>
          </a:xfrm>
          <a:prstGeom prst="ellipse">
            <a:avLst/>
          </a:prstGeom>
          <a:solidFill>
            <a:srgbClr val="A7CD6B"/>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inpin heiti" charset="-122"/>
              <a:ea typeface="inpin heiti" charset="-122"/>
            </a:endParaRPr>
          </a:p>
        </p:txBody>
      </p:sp>
      <p:sp>
        <p:nvSpPr>
          <p:cNvPr id="17" name="椭圆 16"/>
          <p:cNvSpPr/>
          <p:nvPr/>
        </p:nvSpPr>
        <p:spPr>
          <a:xfrm>
            <a:off x="3993248" y="1114871"/>
            <a:ext cx="1080120" cy="1080120"/>
          </a:xfrm>
          <a:prstGeom prst="ellipse">
            <a:avLst/>
          </a:prstGeom>
          <a:solidFill>
            <a:srgbClr val="E98954"/>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inpin heiti" charset="-122"/>
              <a:ea typeface="inpin heiti" charset="-122"/>
            </a:endParaRPr>
          </a:p>
        </p:txBody>
      </p:sp>
      <p:sp>
        <p:nvSpPr>
          <p:cNvPr id="18" name="椭圆 17"/>
          <p:cNvSpPr/>
          <p:nvPr/>
        </p:nvSpPr>
        <p:spPr>
          <a:xfrm>
            <a:off x="4858688" y="1114871"/>
            <a:ext cx="1080120" cy="1080120"/>
          </a:xfrm>
          <a:prstGeom prst="ellipse">
            <a:avLst/>
          </a:prstGeom>
          <a:solidFill>
            <a:srgbClr val="2AB5E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inpin heiti" charset="-122"/>
              <a:ea typeface="inpin heiti" charset="-122"/>
            </a:endParaRPr>
          </a:p>
        </p:txBody>
      </p:sp>
      <p:sp>
        <p:nvSpPr>
          <p:cNvPr id="19" name="椭圆 18"/>
          <p:cNvSpPr/>
          <p:nvPr/>
        </p:nvSpPr>
        <p:spPr>
          <a:xfrm>
            <a:off x="5724128" y="1114871"/>
            <a:ext cx="1080120" cy="1080120"/>
          </a:xfrm>
          <a:prstGeom prst="ellipse">
            <a:avLst/>
          </a:prstGeom>
          <a:solidFill>
            <a:srgbClr val="EA7EA3"/>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inpin heiti" charset="-122"/>
              <a:ea typeface="inpin heiti" charset="-122"/>
            </a:endParaRPr>
          </a:p>
        </p:txBody>
      </p:sp>
      <p:pic>
        <p:nvPicPr>
          <p:cNvPr id="2" name="轻松欢乐节奏感动进取电子音乐.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061841" y="-1609355"/>
            <a:ext cx="812800" cy="812800"/>
          </a:xfrm>
          <a:prstGeom prst="rect">
            <a:avLst/>
          </a:prstGeom>
        </p:spPr>
      </p:pic>
      <p:sp>
        <p:nvSpPr>
          <p:cNvPr id="10" name="Rectangle 9"/>
          <p:cNvSpPr/>
          <p:nvPr/>
        </p:nvSpPr>
        <p:spPr>
          <a:xfrm>
            <a:off x="1541698" y="1997472"/>
            <a:ext cx="6152646" cy="923330"/>
          </a:xfrm>
          <a:prstGeom prst="rect">
            <a:avLst/>
          </a:prstGeom>
          <a:solidFill>
            <a:schemeClr val="accent4">
              <a:lumMod val="40000"/>
              <a:lumOff val="60000"/>
            </a:schemeClr>
          </a:solidFill>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algn="ctr"/>
            <a:r>
              <a:rPr lang="en-US" sz="5400" b="1" cap="none" spc="0" dirty="0" smtClean="0">
                <a:ln w="12700">
                  <a:solidFill>
                    <a:schemeClr val="accent3">
                      <a:lumMod val="50000"/>
                    </a:schemeClr>
                  </a:solidFill>
                  <a:prstDash val="solid"/>
                </a:ln>
                <a:solidFill>
                  <a:srgbClr val="FFC000"/>
                </a:solidFill>
                <a:effectLst>
                  <a:innerShdw blurRad="177800">
                    <a:schemeClr val="accent3">
                      <a:lumMod val="50000"/>
                    </a:schemeClr>
                  </a:innerShdw>
                </a:effectLst>
              </a:rPr>
              <a:t>CẢ NHÀ ĐI CHƠI NÚI</a:t>
            </a:r>
            <a:endParaRPr lang="en-US" sz="5400" b="1" cap="none" spc="0" dirty="0">
              <a:ln w="12700">
                <a:solidFill>
                  <a:schemeClr val="accent3">
                    <a:lumMod val="50000"/>
                  </a:schemeClr>
                </a:solidFill>
                <a:prstDash val="solid"/>
              </a:ln>
              <a:solidFill>
                <a:srgbClr val="FFC000"/>
              </a:solidFill>
              <a:effectLst>
                <a:innerShdw blurRad="177800">
                  <a:schemeClr val="accent3">
                    <a:lumMod val="50000"/>
                  </a:schemeClr>
                </a:innerShdw>
              </a:effectLst>
            </a:endParaRPr>
          </a:p>
        </p:txBody>
      </p:sp>
      <p:sp>
        <p:nvSpPr>
          <p:cNvPr id="20" name="文本框 89"/>
          <p:cNvSpPr txBox="1"/>
          <p:nvPr/>
        </p:nvSpPr>
        <p:spPr>
          <a:xfrm>
            <a:off x="2743516" y="499834"/>
            <a:ext cx="3766496" cy="630942"/>
          </a:xfrm>
          <a:prstGeom prst="rect">
            <a:avLst/>
          </a:prstGeom>
          <a:noFill/>
        </p:spPr>
        <p:txBody>
          <a:bodyPr wrap="square" rtlCol="0">
            <a:spAutoFit/>
          </a:bodyPr>
          <a:lstStyle/>
          <a:p>
            <a:pPr algn="ctr" defTabSz="685800"/>
            <a:r>
              <a:rPr lang="en-US" altLang="en-GB" sz="3500" b="1" dirty="0" smtClean="0">
                <a:solidFill>
                  <a:srgbClr val="C71E22"/>
                </a:solidFill>
                <a:latin typeface="UTM Avo" panose="02040603050506020204" pitchFamily="18" charset="0"/>
                <a:ea typeface="Arial-Rounded" panose="020B0500000000000000" pitchFamily="34" charset="-93"/>
                <a:cs typeface="Times New Roman" panose="02020603050405020304" pitchFamily="18" charset="0"/>
                <a:sym typeface="+mn-ea"/>
              </a:rPr>
              <a:t>MÁI ẤM GIA ĐÌNH</a:t>
            </a:r>
            <a:endParaRPr lang="en-US" altLang="en-GB" sz="3500" b="1" dirty="0">
              <a:solidFill>
                <a:srgbClr val="C71E22"/>
              </a:solidFill>
              <a:latin typeface="UTM Avo" panose="02040603050506020204" pitchFamily="18" charset="0"/>
              <a:ea typeface="Arial-Rounded" panose="020B0500000000000000" pitchFamily="34" charset="-93"/>
              <a:cs typeface="Times New Roman" panose="02020603050405020304" pitchFamily="18" charset="0"/>
              <a:sym typeface="+mn-ea"/>
            </a:endParaRPr>
          </a:p>
        </p:txBody>
      </p:sp>
      <p:sp>
        <p:nvSpPr>
          <p:cNvPr id="21" name="Rectangle 20"/>
          <p:cNvSpPr/>
          <p:nvPr/>
        </p:nvSpPr>
        <p:spPr>
          <a:xfrm>
            <a:off x="3977058" y="1300988"/>
            <a:ext cx="1288943" cy="70788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algn="ctr"/>
            <a:r>
              <a:rPr lang="en-US" sz="4000" b="1" cap="none" spc="0" dirty="0" smtClean="0">
                <a:ln w="12700">
                  <a:solidFill>
                    <a:schemeClr val="accent3">
                      <a:lumMod val="50000"/>
                    </a:schemeClr>
                  </a:solidFill>
                  <a:prstDash val="solid"/>
                </a:ln>
                <a:solidFill>
                  <a:srgbClr val="FFC000"/>
                </a:solidFill>
                <a:effectLst>
                  <a:innerShdw blurRad="177800">
                    <a:schemeClr val="accent3">
                      <a:lumMod val="50000"/>
                    </a:schemeClr>
                  </a:innerShdw>
                </a:effectLst>
              </a:rPr>
              <a:t>BÀI 3</a:t>
            </a:r>
            <a:endParaRPr lang="en-US" sz="4000" b="1" cap="none" spc="0" dirty="0">
              <a:ln w="12700">
                <a:solidFill>
                  <a:schemeClr val="accent3">
                    <a:lumMod val="50000"/>
                  </a:schemeClr>
                </a:solidFill>
                <a:prstDash val="solid"/>
              </a:ln>
              <a:solidFill>
                <a:srgbClr val="FFC000"/>
              </a:solidFill>
              <a:effectLst>
                <a:innerShdw blurRad="177800">
                  <a:schemeClr val="accent3">
                    <a:lumMod val="50000"/>
                  </a:schemeClr>
                </a:innerShdw>
              </a:effectLst>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2" presetClass="entr" presetSubtype="8"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0-#ppt_w/2"/>
                                          </p:val>
                                        </p:tav>
                                        <p:tav tm="100000">
                                          <p:val>
                                            <p:strVal val="#ppt_x"/>
                                          </p:val>
                                        </p:tav>
                                      </p:tavLst>
                                    </p:anim>
                                    <p:anim calcmode="lin" valueType="num">
                                      <p:cBhvr additive="base">
                                        <p:cTn id="25" dur="500" fill="hold"/>
                                        <p:tgtEl>
                                          <p:spTgt spid="13"/>
                                        </p:tgtEl>
                                        <p:attrNameLst>
                                          <p:attrName>ppt_y</p:attrName>
                                        </p:attrNameLst>
                                      </p:cBhvr>
                                      <p:tavLst>
                                        <p:tav tm="0">
                                          <p:val>
                                            <p:strVal val="#ppt_y"/>
                                          </p:val>
                                        </p:tav>
                                        <p:tav tm="100000">
                                          <p:val>
                                            <p:strVal val="#ppt_y"/>
                                          </p:val>
                                        </p:tav>
                                      </p:tavLst>
                                    </p:anim>
                                  </p:childTnLst>
                                </p:cTn>
                              </p:par>
                              <p:par>
                                <p:cTn id="26" presetID="2" presetClass="entr" presetSubtype="8" fill="hold" grpId="0" nodeType="withEffect">
                                  <p:stCondLst>
                                    <p:cond delay="25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0-#ppt_w/2"/>
                                          </p:val>
                                        </p:tav>
                                        <p:tav tm="100000">
                                          <p:val>
                                            <p:strVal val="#ppt_x"/>
                                          </p:val>
                                        </p:tav>
                                      </p:tavLst>
                                    </p:anim>
                                    <p:anim calcmode="lin" valueType="num">
                                      <p:cBhvr additive="base">
                                        <p:cTn id="29" dur="500" fill="hold"/>
                                        <p:tgtEl>
                                          <p:spTgt spid="16"/>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50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500" fill="hold"/>
                                        <p:tgtEl>
                                          <p:spTgt spid="17"/>
                                        </p:tgtEl>
                                        <p:attrNameLst>
                                          <p:attrName>ppt_x</p:attrName>
                                        </p:attrNameLst>
                                      </p:cBhvr>
                                      <p:tavLst>
                                        <p:tav tm="0">
                                          <p:val>
                                            <p:strVal val="0-#ppt_w/2"/>
                                          </p:val>
                                        </p:tav>
                                        <p:tav tm="100000">
                                          <p:val>
                                            <p:strVal val="#ppt_x"/>
                                          </p:val>
                                        </p:tav>
                                      </p:tavLst>
                                    </p:anim>
                                    <p:anim calcmode="lin" valueType="num">
                                      <p:cBhvr additive="base">
                                        <p:cTn id="33" dur="500" fill="hold"/>
                                        <p:tgtEl>
                                          <p:spTgt spid="17"/>
                                        </p:tgtEl>
                                        <p:attrNameLst>
                                          <p:attrName>ppt_y</p:attrName>
                                        </p:attrNameLst>
                                      </p:cBhvr>
                                      <p:tavLst>
                                        <p:tav tm="0">
                                          <p:val>
                                            <p:strVal val="#ppt_y"/>
                                          </p:val>
                                        </p:tav>
                                        <p:tav tm="100000">
                                          <p:val>
                                            <p:strVal val="#ppt_y"/>
                                          </p:val>
                                        </p:tav>
                                      </p:tavLst>
                                    </p:anim>
                                  </p:childTnLst>
                                </p:cTn>
                              </p:par>
                              <p:par>
                                <p:cTn id="34" presetID="2" presetClass="entr" presetSubtype="8" fill="hold" grpId="0" nodeType="withEffect">
                                  <p:stCondLst>
                                    <p:cond delay="750"/>
                                  </p:stCondLst>
                                  <p:childTnLst>
                                    <p:set>
                                      <p:cBhvr>
                                        <p:cTn id="35" dur="1" fill="hold">
                                          <p:stCondLst>
                                            <p:cond delay="0"/>
                                          </p:stCondLst>
                                        </p:cTn>
                                        <p:tgtEl>
                                          <p:spTgt spid="18"/>
                                        </p:tgtEl>
                                        <p:attrNameLst>
                                          <p:attrName>style.visibility</p:attrName>
                                        </p:attrNameLst>
                                      </p:cBhvr>
                                      <p:to>
                                        <p:strVal val="visible"/>
                                      </p:to>
                                    </p:set>
                                    <p:anim calcmode="lin" valueType="num">
                                      <p:cBhvr additive="base">
                                        <p:cTn id="36" dur="500" fill="hold"/>
                                        <p:tgtEl>
                                          <p:spTgt spid="18"/>
                                        </p:tgtEl>
                                        <p:attrNameLst>
                                          <p:attrName>ppt_x</p:attrName>
                                        </p:attrNameLst>
                                      </p:cBhvr>
                                      <p:tavLst>
                                        <p:tav tm="0">
                                          <p:val>
                                            <p:strVal val="0-#ppt_w/2"/>
                                          </p:val>
                                        </p:tav>
                                        <p:tav tm="100000">
                                          <p:val>
                                            <p:strVal val="#ppt_x"/>
                                          </p:val>
                                        </p:tav>
                                      </p:tavLst>
                                    </p:anim>
                                    <p:anim calcmode="lin" valueType="num">
                                      <p:cBhvr additive="base">
                                        <p:cTn id="37" dur="500" fill="hold"/>
                                        <p:tgtEl>
                                          <p:spTgt spid="18"/>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1000"/>
                                  </p:stCondLst>
                                  <p:childTnLst>
                                    <p:set>
                                      <p:cBhvr>
                                        <p:cTn id="39" dur="1" fill="hold">
                                          <p:stCondLst>
                                            <p:cond delay="0"/>
                                          </p:stCondLst>
                                        </p:cTn>
                                        <p:tgtEl>
                                          <p:spTgt spid="19"/>
                                        </p:tgtEl>
                                        <p:attrNameLst>
                                          <p:attrName>style.visibility</p:attrName>
                                        </p:attrNameLst>
                                      </p:cBhvr>
                                      <p:to>
                                        <p:strVal val="visible"/>
                                      </p:to>
                                    </p:set>
                                    <p:anim calcmode="lin" valueType="num">
                                      <p:cBhvr additive="base">
                                        <p:cTn id="40" dur="500" fill="hold"/>
                                        <p:tgtEl>
                                          <p:spTgt spid="19"/>
                                        </p:tgtEl>
                                        <p:attrNameLst>
                                          <p:attrName>ppt_x</p:attrName>
                                        </p:attrNameLst>
                                      </p:cBhvr>
                                      <p:tavLst>
                                        <p:tav tm="0">
                                          <p:val>
                                            <p:strVal val="0-#ppt_w/2"/>
                                          </p:val>
                                        </p:tav>
                                        <p:tav tm="100000">
                                          <p:val>
                                            <p:strVal val="#ppt_x"/>
                                          </p:val>
                                        </p:tav>
                                      </p:tavLst>
                                    </p:anim>
                                    <p:anim calcmode="lin" valueType="num">
                                      <p:cBhvr additive="base">
                                        <p:cTn id="41"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2" repeatCount="indefinite" fill="hold" display="0">
                  <p:stCondLst>
                    <p:cond delay="indefinite"/>
                  </p:stCondLst>
                  <p:endCondLst>
                    <p:cond evt="onStopAudio" delay="0">
                      <p:tgtEl>
                        <p:sldTgt/>
                      </p:tgtEl>
                    </p:cond>
                  </p:endCondLst>
                </p:cTn>
                <p:tgtEl>
                  <p:spTgt spid="2"/>
                </p:tgtEl>
              </p:cMediaNode>
            </p:audio>
          </p:childTnLst>
        </p:cTn>
      </p:par>
    </p:tnLst>
    <p:bldLst>
      <p:bldP spid="13" grpId="0" animBg="1"/>
      <p:bldP spid="16" grpId="0" animBg="1"/>
      <p:bldP spid="17" grpId="0" animBg="1"/>
      <p:bldP spid="18" grpId="0" animBg="1"/>
      <p:bldP spid="19" grpId="0" animBg="1"/>
      <p:bldP spid="20"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9100" y="1392507"/>
            <a:ext cx="8191500" cy="2062103"/>
          </a:xfrm>
          <a:prstGeom prst="rect">
            <a:avLst/>
          </a:prstGeom>
        </p:spPr>
        <p:txBody>
          <a:bodyPr wrap="square">
            <a:spAutoFit/>
          </a:bodyPr>
          <a:lstStyle/>
          <a:p>
            <a:pPr marL="0" lvl="1" algn="just"/>
            <a:r>
              <a:rPr lang="en-US" sz="3200" smtClean="0">
                <a:latin typeface="Arial-Rounded" pitchFamily="34" charset="0"/>
                <a:ea typeface="Arial-Rounded" pitchFamily="34" charset="0"/>
                <a:cs typeface="Arial-Rounded" pitchFamily="34" charset="0"/>
              </a:rPr>
              <a:t>	Bố </a:t>
            </a:r>
            <a:r>
              <a:rPr lang="en-US" sz="3200">
                <a:latin typeface="Arial-Rounded" pitchFamily="34" charset="0"/>
                <a:ea typeface="Arial-Rounded" pitchFamily="34" charset="0"/>
                <a:cs typeface="Arial-Rounded" pitchFamily="34" charset="0"/>
              </a:rPr>
              <a:t>mẹ cho Nam và Đức đi chơi núi. Hôm trước, mẹ thức khuya để chuẩn bị quần áo, thức ăn, nước uống và cả tuýp thuốc chống côn trùng.</a:t>
            </a:r>
          </a:p>
        </p:txBody>
      </p:sp>
      <p:sp>
        <p:nvSpPr>
          <p:cNvPr id="3" name="Rectangle 2"/>
          <p:cNvSpPr/>
          <p:nvPr/>
        </p:nvSpPr>
        <p:spPr>
          <a:xfrm>
            <a:off x="76200" y="895350"/>
            <a:ext cx="8839199" cy="523184"/>
          </a:xfrm>
          <a:prstGeom prst="rect">
            <a:avLst/>
          </a:prstGeom>
        </p:spPr>
        <p:txBody>
          <a:bodyPr wrap="square" lIns="91403" tIns="45702" rIns="91403" bIns="45702">
            <a:spAutoFit/>
          </a:bodyPr>
          <a:lstStyle/>
          <a:p>
            <a:pPr marL="0" lvl="1" algn="just"/>
            <a:r>
              <a:rPr lang="en-US" sz="2800" smtClean="0">
                <a:latin typeface="Arial-Rounded" pitchFamily="34" charset="0"/>
                <a:ea typeface="Arial-Rounded" pitchFamily="34" charset="0"/>
                <a:cs typeface="Arial-Rounded" pitchFamily="34" charset="0"/>
              </a:rPr>
              <a:t>	</a:t>
            </a:r>
            <a:endParaRPr lang="en-US" sz="2800">
              <a:latin typeface="Arial-Rounded" pitchFamily="34" charset="0"/>
              <a:ea typeface="Arial-Rounded" pitchFamily="34" charset="0"/>
              <a:cs typeface="Arial-Rounded" pitchFamily="34" charset="0"/>
            </a:endParaRPr>
          </a:p>
        </p:txBody>
      </p:sp>
      <p:sp>
        <p:nvSpPr>
          <p:cNvPr id="5" name="TextBox 4"/>
          <p:cNvSpPr txBox="1"/>
          <p:nvPr/>
        </p:nvSpPr>
        <p:spPr>
          <a:xfrm>
            <a:off x="2895600" y="209550"/>
            <a:ext cx="3642531" cy="584739"/>
          </a:xfrm>
          <a:prstGeom prst="rect">
            <a:avLst/>
          </a:prstGeom>
          <a:solidFill>
            <a:srgbClr val="FFD347"/>
          </a:solidFill>
        </p:spPr>
        <p:txBody>
          <a:bodyPr wrap="square" lIns="91403" tIns="45702" rIns="91403" bIns="45702" rtlCol="0">
            <a:spAutoFit/>
          </a:bodyPr>
          <a:lstStyle/>
          <a:p>
            <a:pPr algn="ctr"/>
            <a:r>
              <a:rPr lang="en-US" sz="3200" b="1">
                <a:latin typeface="Arial-Rounded" pitchFamily="34" charset="0"/>
                <a:ea typeface="Arial-Rounded" pitchFamily="34" charset="0"/>
                <a:cs typeface="Arial-Rounded" pitchFamily="34" charset="0"/>
              </a:rPr>
              <a:t>Đọc đoạn 1:</a:t>
            </a:r>
          </a:p>
        </p:txBody>
      </p:sp>
      <p:sp>
        <p:nvSpPr>
          <p:cNvPr id="7" name="TextBox 6"/>
          <p:cNvSpPr txBox="1"/>
          <p:nvPr/>
        </p:nvSpPr>
        <p:spPr>
          <a:xfrm>
            <a:off x="1007614" y="4261098"/>
            <a:ext cx="7453746" cy="584739"/>
          </a:xfrm>
          <a:prstGeom prst="rect">
            <a:avLst/>
          </a:prstGeom>
          <a:solidFill>
            <a:srgbClr val="FFD347"/>
          </a:solidFill>
        </p:spPr>
        <p:txBody>
          <a:bodyPr wrap="square" lIns="91403" tIns="45702" rIns="91403" bIns="45702" rtlCol="0">
            <a:spAutoFit/>
          </a:bodyPr>
          <a:lstStyle/>
          <a:p>
            <a:pPr algn="ctr"/>
            <a:r>
              <a:rPr lang="en-US" sz="3200" smtClean="0">
                <a:latin typeface="Arial-Rounded" pitchFamily="34" charset="0"/>
                <a:ea typeface="Arial-Rounded" pitchFamily="34" charset="0"/>
                <a:cs typeface="Arial-Rounded" pitchFamily="34" charset="0"/>
              </a:rPr>
              <a:t>Nam và Đức được bố mẹ cho đi đâu?</a:t>
            </a:r>
            <a:endParaRPr lang="en-US" sz="3200">
              <a:latin typeface="Arial-Rounded" pitchFamily="34" charset="0"/>
              <a:ea typeface="Arial-Rounded" pitchFamily="34" charset="0"/>
              <a:cs typeface="Arial-Rounded" pitchFamily="34" charset="0"/>
            </a:endParaRPr>
          </a:p>
        </p:txBody>
      </p:sp>
      <p:sp>
        <p:nvSpPr>
          <p:cNvPr id="8" name="TextBox 7"/>
          <p:cNvSpPr txBox="1"/>
          <p:nvPr/>
        </p:nvSpPr>
        <p:spPr>
          <a:xfrm>
            <a:off x="1007614" y="4261098"/>
            <a:ext cx="7453746" cy="584739"/>
          </a:xfrm>
          <a:prstGeom prst="rect">
            <a:avLst/>
          </a:prstGeom>
          <a:solidFill>
            <a:srgbClr val="FFD347"/>
          </a:solidFill>
        </p:spPr>
        <p:txBody>
          <a:bodyPr wrap="square" lIns="91403" tIns="45702" rIns="91403" bIns="45702" rtlCol="0">
            <a:spAutoFit/>
          </a:bodyPr>
          <a:lstStyle/>
          <a:p>
            <a:pPr algn="ctr"/>
            <a:r>
              <a:rPr lang="en-US" sz="3200" smtClean="0">
                <a:latin typeface="Arial-Rounded" pitchFamily="34" charset="0"/>
                <a:ea typeface="Arial-Rounded" pitchFamily="34" charset="0"/>
                <a:cs typeface="Arial-Rounded" pitchFamily="34" charset="0"/>
              </a:rPr>
              <a:t>Mẹ chuẩn bị những gì cho chuyến đi?</a:t>
            </a:r>
            <a:endParaRPr lang="en-US" sz="3200">
              <a:latin typeface="Arial-Rounded" pitchFamily="34" charset="0"/>
              <a:ea typeface="Arial-Rounded" pitchFamily="34" charset="0"/>
              <a:cs typeface="Arial-Rounded" pitchFamily="34" charset="0"/>
            </a:endParaRPr>
          </a:p>
        </p:txBody>
      </p:sp>
      <p:sp>
        <p:nvSpPr>
          <p:cNvPr id="9" name="TextBox 8"/>
          <p:cNvSpPr txBox="1"/>
          <p:nvPr/>
        </p:nvSpPr>
        <p:spPr>
          <a:xfrm>
            <a:off x="899592" y="4261098"/>
            <a:ext cx="7711008" cy="584739"/>
          </a:xfrm>
          <a:prstGeom prst="rect">
            <a:avLst/>
          </a:prstGeom>
          <a:solidFill>
            <a:srgbClr val="FFD347"/>
          </a:solidFill>
        </p:spPr>
        <p:txBody>
          <a:bodyPr wrap="square" lIns="91403" tIns="45702" rIns="91403" bIns="45702" rtlCol="0">
            <a:spAutoFit/>
          </a:bodyPr>
          <a:lstStyle/>
          <a:p>
            <a:pPr algn="ctr"/>
            <a:r>
              <a:rPr lang="en-US" sz="3200" smtClean="0">
                <a:latin typeface="Arial-Rounded" pitchFamily="34" charset="0"/>
                <a:ea typeface="Arial-Rounded" pitchFamily="34" charset="0"/>
                <a:cs typeface="Arial-Rounded" pitchFamily="34" charset="0"/>
              </a:rPr>
              <a:t>Qua việc làm của mẹ, em có nhận xét gì?</a:t>
            </a:r>
            <a:endParaRPr lang="en-US" sz="320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413145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000" fill="hold"/>
                                        <p:tgtEl>
                                          <p:spTgt spid="3"/>
                                        </p:tgtEl>
                                        <p:attrNameLst>
                                          <p:attrName>ppt_x</p:attrName>
                                        </p:attrNameLst>
                                      </p:cBhvr>
                                      <p:tavLst>
                                        <p:tav tm="0">
                                          <p:val>
                                            <p:strVal val="1+#ppt_w/2"/>
                                          </p:val>
                                        </p:tav>
                                        <p:tav tm="100000">
                                          <p:val>
                                            <p:strVal val="#ppt_x"/>
                                          </p:val>
                                        </p:tav>
                                      </p:tavLst>
                                    </p:anim>
                                    <p:anim calcmode="lin" valueType="num">
                                      <p:cBhvr additive="base">
                                        <p:cTn id="13"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1000" fill="hold"/>
                                        <p:tgtEl>
                                          <p:spTgt spid="7"/>
                                        </p:tgtEl>
                                        <p:attrNameLst>
                                          <p:attrName>ppt_x</p:attrName>
                                        </p:attrNameLst>
                                      </p:cBhvr>
                                      <p:tavLst>
                                        <p:tav tm="0">
                                          <p:val>
                                            <p:strVal val="1+#ppt_w/2"/>
                                          </p:val>
                                        </p:tav>
                                        <p:tav tm="100000">
                                          <p:val>
                                            <p:strVal val="#ppt_x"/>
                                          </p:val>
                                        </p:tav>
                                      </p:tavLst>
                                    </p:anim>
                                    <p:anim calcmode="lin" valueType="num">
                                      <p:cBhvr additive="base">
                                        <p:cTn id="19"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1000" fill="hold"/>
                                        <p:tgtEl>
                                          <p:spTgt spid="8"/>
                                        </p:tgtEl>
                                        <p:attrNameLst>
                                          <p:attrName>ppt_x</p:attrName>
                                        </p:attrNameLst>
                                      </p:cBhvr>
                                      <p:tavLst>
                                        <p:tav tm="0">
                                          <p:val>
                                            <p:strVal val="1+#ppt_w/2"/>
                                          </p:val>
                                        </p:tav>
                                        <p:tav tm="100000">
                                          <p:val>
                                            <p:strVal val="#ppt_x"/>
                                          </p:val>
                                        </p:tav>
                                      </p:tavLst>
                                    </p:anim>
                                    <p:anim calcmode="lin" valueType="num">
                                      <p:cBhvr additive="base">
                                        <p:cTn id="25"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1000" fill="hold"/>
                                        <p:tgtEl>
                                          <p:spTgt spid="9"/>
                                        </p:tgtEl>
                                        <p:attrNameLst>
                                          <p:attrName>ppt_x</p:attrName>
                                        </p:attrNameLst>
                                      </p:cBhvr>
                                      <p:tavLst>
                                        <p:tav tm="0">
                                          <p:val>
                                            <p:strVal val="1+#ppt_w/2"/>
                                          </p:val>
                                        </p:tav>
                                        <p:tav tm="100000">
                                          <p:val>
                                            <p:strVal val="#ppt_x"/>
                                          </p:val>
                                        </p:tav>
                                      </p:tavLst>
                                    </p:anim>
                                    <p:anim calcmode="lin" valueType="num">
                                      <p:cBhvr additive="base">
                                        <p:cTn id="31"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7" grpId="0" animBg="1"/>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883" y="1200150"/>
            <a:ext cx="8575964" cy="2616064"/>
          </a:xfrm>
          <a:prstGeom prst="rect">
            <a:avLst/>
          </a:prstGeom>
        </p:spPr>
        <p:txBody>
          <a:bodyPr wrap="square" lIns="91403" tIns="45702" rIns="91403" bIns="45702">
            <a:spAutoFit/>
          </a:bodyPr>
          <a:lstStyle/>
          <a:p>
            <a:pPr marL="0" lvl="1" algn="just"/>
            <a:r>
              <a:rPr lang="en-US" sz="3600">
                <a:latin typeface="Arial-Rounded" pitchFamily="34" charset="0"/>
                <a:ea typeface="Arial-Rounded" pitchFamily="34" charset="0"/>
                <a:cs typeface="Arial-Rounded" pitchFamily="34" charset="0"/>
              </a:rPr>
              <a:t>	 </a:t>
            </a:r>
            <a:r>
              <a:rPr lang="en-US" sz="3200">
                <a:latin typeface="Arial-Rounded" pitchFamily="34" charset="0"/>
                <a:ea typeface="Arial-Rounded" pitchFamily="34" charset="0"/>
                <a:cs typeface="Arial-Rounded" pitchFamily="34" charset="0"/>
              </a:rPr>
              <a:t>Hôm sau, khi mặt trời lên, cả nhà đã tới chân núi. Nam và Đức thích thú, đuổi nhau huỳnh huỵch. Càng lên cao, đường càng dốc và khúc khuỷu, bố phải cõng Đức. Thỉnh thoảng, mẹ lau mồ hôi cho hai anh em.</a:t>
            </a:r>
          </a:p>
        </p:txBody>
      </p:sp>
      <p:sp>
        <p:nvSpPr>
          <p:cNvPr id="5" name="TextBox 4"/>
          <p:cNvSpPr txBox="1"/>
          <p:nvPr/>
        </p:nvSpPr>
        <p:spPr>
          <a:xfrm>
            <a:off x="2895600" y="209550"/>
            <a:ext cx="3642531" cy="584739"/>
          </a:xfrm>
          <a:prstGeom prst="rect">
            <a:avLst/>
          </a:prstGeom>
          <a:solidFill>
            <a:srgbClr val="FFD347"/>
          </a:solidFill>
        </p:spPr>
        <p:txBody>
          <a:bodyPr wrap="square" lIns="91403" tIns="45702" rIns="91403" bIns="45702" rtlCol="0">
            <a:spAutoFit/>
          </a:bodyPr>
          <a:lstStyle/>
          <a:p>
            <a:pPr algn="ctr"/>
            <a:r>
              <a:rPr lang="en-US" sz="3200" b="1">
                <a:latin typeface="Arial-Rounded" pitchFamily="34" charset="0"/>
                <a:ea typeface="Arial-Rounded" pitchFamily="34" charset="0"/>
                <a:cs typeface="Arial-Rounded" pitchFamily="34" charset="0"/>
              </a:rPr>
              <a:t>Đọc đoạn 2:</a:t>
            </a:r>
          </a:p>
        </p:txBody>
      </p:sp>
      <p:sp>
        <p:nvSpPr>
          <p:cNvPr id="6" name="TextBox 5"/>
          <p:cNvSpPr txBox="1"/>
          <p:nvPr/>
        </p:nvSpPr>
        <p:spPr>
          <a:xfrm>
            <a:off x="381000" y="4019550"/>
            <a:ext cx="8534400" cy="954071"/>
          </a:xfrm>
          <a:prstGeom prst="rect">
            <a:avLst/>
          </a:prstGeom>
          <a:solidFill>
            <a:srgbClr val="FFD347"/>
          </a:solidFill>
        </p:spPr>
        <p:txBody>
          <a:bodyPr wrap="square" lIns="91403" tIns="45702" rIns="91403" bIns="45702" rtlCol="0">
            <a:spAutoFit/>
          </a:bodyPr>
          <a:lstStyle/>
          <a:p>
            <a:pPr algn="ctr"/>
            <a:r>
              <a:rPr lang="en-US" sz="2800" smtClean="0">
                <a:latin typeface="Arial-Rounded" pitchFamily="34" charset="0"/>
                <a:ea typeface="Arial-Rounded" pitchFamily="34" charset="0"/>
                <a:cs typeface="Arial-Rounded" pitchFamily="34" charset="0"/>
              </a:rPr>
              <a:t>Đến đoạn đường dốc và khúc khuỷu, bố phải làm gì?</a:t>
            </a:r>
          </a:p>
          <a:p>
            <a:pPr algn="ctr"/>
            <a:endParaRPr lang="en-US" sz="2800">
              <a:latin typeface="Arial-Rounded" pitchFamily="34" charset="0"/>
              <a:ea typeface="Arial-Rounded" pitchFamily="34" charset="0"/>
              <a:cs typeface="Arial-Rounded" pitchFamily="34" charset="0"/>
            </a:endParaRPr>
          </a:p>
        </p:txBody>
      </p:sp>
      <p:sp>
        <p:nvSpPr>
          <p:cNvPr id="7" name="TextBox 6"/>
          <p:cNvSpPr txBox="1"/>
          <p:nvPr/>
        </p:nvSpPr>
        <p:spPr>
          <a:xfrm>
            <a:off x="355810" y="3989526"/>
            <a:ext cx="8534400" cy="954071"/>
          </a:xfrm>
          <a:prstGeom prst="rect">
            <a:avLst/>
          </a:prstGeom>
          <a:solidFill>
            <a:srgbClr val="FFD347"/>
          </a:solidFill>
        </p:spPr>
        <p:txBody>
          <a:bodyPr wrap="square" lIns="91403" tIns="45702" rIns="91403" bIns="45702" rtlCol="0">
            <a:spAutoFit/>
          </a:bodyPr>
          <a:lstStyle/>
          <a:p>
            <a:pPr algn="ctr"/>
            <a:r>
              <a:rPr lang="en-US" sz="2800" smtClean="0">
                <a:latin typeface="Arial-Rounded" pitchFamily="34" charset="0"/>
                <a:ea typeface="Arial-Rounded" pitchFamily="34" charset="0"/>
                <a:cs typeface="Arial-Rounded" pitchFamily="34" charset="0"/>
              </a:rPr>
              <a:t>Hành động nào của mẹ cho thấy mẹ luôn quan tâm đến Nam và em Nam?</a:t>
            </a:r>
            <a:endParaRPr lang="en-US" sz="2800">
              <a:latin typeface="Arial-Rounded" pitchFamily="34" charset="0"/>
              <a:ea typeface="Arial-Rounded" pitchFamily="34" charset="0"/>
              <a:cs typeface="Arial-Rounded" pitchFamily="34" charset="0"/>
            </a:endParaRPr>
          </a:p>
        </p:txBody>
      </p:sp>
      <p:sp>
        <p:nvSpPr>
          <p:cNvPr id="8" name="TextBox 7"/>
          <p:cNvSpPr txBox="1"/>
          <p:nvPr/>
        </p:nvSpPr>
        <p:spPr>
          <a:xfrm>
            <a:off x="352181" y="3996941"/>
            <a:ext cx="8534400" cy="892516"/>
          </a:xfrm>
          <a:prstGeom prst="rect">
            <a:avLst/>
          </a:prstGeom>
          <a:solidFill>
            <a:srgbClr val="FFD347"/>
          </a:solidFill>
        </p:spPr>
        <p:txBody>
          <a:bodyPr wrap="square" lIns="91403" tIns="45702" rIns="91403" bIns="45702" rtlCol="0">
            <a:spAutoFit/>
          </a:bodyPr>
          <a:lstStyle/>
          <a:p>
            <a:pPr algn="ctr"/>
            <a:r>
              <a:rPr lang="en-US" sz="2800" smtClean="0">
                <a:latin typeface="Arial-Rounded" pitchFamily="34" charset="0"/>
                <a:ea typeface="Arial-Rounded" pitchFamily="34" charset="0"/>
                <a:cs typeface="Arial-Rounded" pitchFamily="34" charset="0"/>
              </a:rPr>
              <a:t>Em có nhận xét gì về bố và mẹ Nam?</a:t>
            </a:r>
          </a:p>
          <a:p>
            <a:pPr algn="ctr"/>
            <a:endParaRPr lang="en-US" sz="240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7443163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000" fill="hold"/>
                                        <p:tgtEl>
                                          <p:spTgt spid="3"/>
                                        </p:tgtEl>
                                        <p:attrNameLst>
                                          <p:attrName>ppt_x</p:attrName>
                                        </p:attrNameLst>
                                      </p:cBhvr>
                                      <p:tavLst>
                                        <p:tav tm="0">
                                          <p:val>
                                            <p:strVal val="1+#ppt_w/2"/>
                                          </p:val>
                                        </p:tav>
                                        <p:tav tm="100000">
                                          <p:val>
                                            <p:strVal val="#ppt_x"/>
                                          </p:val>
                                        </p:tav>
                                      </p:tavLst>
                                    </p:anim>
                                    <p:anim calcmode="lin" valueType="num">
                                      <p:cBhvr additive="base">
                                        <p:cTn id="13"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1000" fill="hold"/>
                                        <p:tgtEl>
                                          <p:spTgt spid="6"/>
                                        </p:tgtEl>
                                        <p:attrNameLst>
                                          <p:attrName>ppt_x</p:attrName>
                                        </p:attrNameLst>
                                      </p:cBhvr>
                                      <p:tavLst>
                                        <p:tav tm="0">
                                          <p:val>
                                            <p:strVal val="1+#ppt_w/2"/>
                                          </p:val>
                                        </p:tav>
                                        <p:tav tm="100000">
                                          <p:val>
                                            <p:strVal val="#ppt_x"/>
                                          </p:val>
                                        </p:tav>
                                      </p:tavLst>
                                    </p:anim>
                                    <p:anim calcmode="lin" valueType="num">
                                      <p:cBhvr additive="base">
                                        <p:cTn id="19"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1000" fill="hold"/>
                                        <p:tgtEl>
                                          <p:spTgt spid="7"/>
                                        </p:tgtEl>
                                        <p:attrNameLst>
                                          <p:attrName>ppt_x</p:attrName>
                                        </p:attrNameLst>
                                      </p:cBhvr>
                                      <p:tavLst>
                                        <p:tav tm="0">
                                          <p:val>
                                            <p:strVal val="1+#ppt_w/2"/>
                                          </p:val>
                                        </p:tav>
                                        <p:tav tm="100000">
                                          <p:val>
                                            <p:strVal val="#ppt_x"/>
                                          </p:val>
                                        </p:tav>
                                      </p:tavLst>
                                    </p:anim>
                                    <p:anim calcmode="lin" valueType="num">
                                      <p:cBhvr additive="base">
                                        <p:cTn id="25"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1000" fill="hold"/>
                                        <p:tgtEl>
                                          <p:spTgt spid="8"/>
                                        </p:tgtEl>
                                        <p:attrNameLst>
                                          <p:attrName>ppt_x</p:attrName>
                                        </p:attrNameLst>
                                      </p:cBhvr>
                                      <p:tavLst>
                                        <p:tav tm="0">
                                          <p:val>
                                            <p:strVal val="1+#ppt_w/2"/>
                                          </p:val>
                                        </p:tav>
                                        <p:tav tm="100000">
                                          <p:val>
                                            <p:strVal val="#ppt_x"/>
                                          </p:val>
                                        </p:tav>
                                      </p:tavLst>
                                    </p:anim>
                                    <p:anim calcmode="lin" valueType="num">
                                      <p:cBhvr additive="base">
                                        <p:cTn id="31"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animBg="1"/>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418" t="20635" r="20128" b="23611"/>
          <a:stretch/>
        </p:blipFill>
        <p:spPr bwMode="auto">
          <a:xfrm>
            <a:off x="783771" y="209550"/>
            <a:ext cx="7271657" cy="3899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551543" y="4074154"/>
            <a:ext cx="7772400" cy="830960"/>
          </a:xfrm>
          <a:prstGeom prst="rect">
            <a:avLst/>
          </a:prstGeom>
          <a:solidFill>
            <a:srgbClr val="FFD347"/>
          </a:solidFill>
        </p:spPr>
        <p:txBody>
          <a:bodyPr wrap="square" lIns="91403" tIns="45702" rIns="91403" bIns="45702" rtlCol="0">
            <a:spAutoFit/>
          </a:bodyPr>
          <a:lstStyle/>
          <a:p>
            <a:pPr algn="just"/>
            <a:r>
              <a:rPr lang="en-US" sz="2400" smtClean="0">
                <a:latin typeface="Arial-Rounded" pitchFamily="34" charset="0"/>
                <a:ea typeface="Arial-Rounded" pitchFamily="34" charset="0"/>
                <a:cs typeface="Arial-Rounded" pitchFamily="34" charset="0"/>
              </a:rPr>
              <a:t>Em cảm nhận được tình cảm gia đình Nam như thế nào qua câu chuyện trên?</a:t>
            </a:r>
            <a:endParaRPr lang="en-US" sz="2400">
              <a:latin typeface="Arial-Rounded" pitchFamily="34" charset="0"/>
              <a:ea typeface="Arial-Rounded" pitchFamily="34" charset="0"/>
              <a:cs typeface="Arial-Rounded" pitchFamily="34" charset="0"/>
            </a:endParaRPr>
          </a:p>
        </p:txBody>
      </p:sp>
      <p:sp>
        <p:nvSpPr>
          <p:cNvPr id="9" name="TextBox 8"/>
          <p:cNvSpPr txBox="1"/>
          <p:nvPr/>
        </p:nvSpPr>
        <p:spPr>
          <a:xfrm>
            <a:off x="576943" y="4062537"/>
            <a:ext cx="7772400" cy="830960"/>
          </a:xfrm>
          <a:prstGeom prst="rect">
            <a:avLst/>
          </a:prstGeom>
          <a:solidFill>
            <a:srgbClr val="FFD347"/>
          </a:solidFill>
        </p:spPr>
        <p:txBody>
          <a:bodyPr wrap="square" lIns="91403" tIns="45702" rIns="91403" bIns="45702" rtlCol="0">
            <a:spAutoFit/>
          </a:bodyPr>
          <a:lstStyle/>
          <a:p>
            <a:pPr algn="just"/>
            <a:r>
              <a:rPr lang="en-US" sz="2400" smtClean="0">
                <a:latin typeface="Arial-Rounded" pitchFamily="34" charset="0"/>
                <a:ea typeface="Arial-Rounded" pitchFamily="34" charset="0"/>
                <a:cs typeface="Arial-Rounded" pitchFamily="34" charset="0"/>
              </a:rPr>
              <a:t>Hãy kể lại một kỉ niệm đẹp của gia đình em mà em nhớ nhất.</a:t>
            </a:r>
            <a:endParaRPr lang="en-US" sz="240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7672816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000" fill="hold"/>
                                        <p:tgtEl>
                                          <p:spTgt spid="9"/>
                                        </p:tgtEl>
                                        <p:attrNameLst>
                                          <p:attrName>ppt_x</p:attrName>
                                        </p:attrNameLst>
                                      </p:cBhvr>
                                      <p:tavLst>
                                        <p:tav tm="0">
                                          <p:val>
                                            <p:strVal val="1+#ppt_w/2"/>
                                          </p:val>
                                        </p:tav>
                                        <p:tav tm="100000">
                                          <p:val>
                                            <p:strVal val="#ppt_x"/>
                                          </p:val>
                                        </p:tav>
                                      </p:tavLst>
                                    </p:anim>
                                    <p:anim calcmode="lin" valueType="num">
                                      <p:cBhvr additive="base">
                                        <p:cTn id="14"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cstate="screen"/>
          <a:stretch>
            <a:fillRect/>
          </a:stretch>
        </p:blipFill>
        <p:spPr>
          <a:xfrm>
            <a:off x="0" y="-33129"/>
            <a:ext cx="9144000" cy="5176629"/>
          </a:xfrm>
          <a:prstGeom prst="rect">
            <a:avLst/>
          </a:prstGeom>
        </p:spPr>
      </p:pic>
      <p:pic>
        <p:nvPicPr>
          <p:cNvPr id="13" name="图片 12"/>
          <p:cNvPicPr>
            <a:picLocks noChangeAspect="1"/>
          </p:cNvPicPr>
          <p:nvPr/>
        </p:nvPicPr>
        <p:blipFill>
          <a:blip r:embed="rId4" cstate="screen"/>
          <a:stretch>
            <a:fillRect/>
          </a:stretch>
        </p:blipFill>
        <p:spPr>
          <a:xfrm>
            <a:off x="7571851" y="483518"/>
            <a:ext cx="1307595" cy="601397"/>
          </a:xfrm>
          <a:prstGeom prst="rect">
            <a:avLst/>
          </a:prstGeom>
        </p:spPr>
      </p:pic>
      <p:pic>
        <p:nvPicPr>
          <p:cNvPr id="14" name="图片 13"/>
          <p:cNvPicPr>
            <a:picLocks noChangeAspect="1"/>
          </p:cNvPicPr>
          <p:nvPr/>
        </p:nvPicPr>
        <p:blipFill>
          <a:blip r:embed="rId5" cstate="screen"/>
          <a:stretch>
            <a:fillRect/>
          </a:stretch>
        </p:blipFill>
        <p:spPr>
          <a:xfrm>
            <a:off x="-61912" y="44268"/>
            <a:ext cx="1901121" cy="787111"/>
          </a:xfrm>
          <a:prstGeom prst="rect">
            <a:avLst/>
          </a:prstGeom>
        </p:spPr>
      </p:pic>
      <p:pic>
        <p:nvPicPr>
          <p:cNvPr id="2" name="Picture 1"/>
          <p:cNvPicPr>
            <a:picLocks noChangeAspect="1"/>
          </p:cNvPicPr>
          <p:nvPr/>
        </p:nvPicPr>
        <p:blipFill>
          <a:blip r:embed="rId6"/>
          <a:stretch>
            <a:fillRect/>
          </a:stretch>
        </p:blipFill>
        <p:spPr>
          <a:xfrm>
            <a:off x="534504" y="1503530"/>
            <a:ext cx="8169043" cy="1356251"/>
          </a:xfrm>
          <a:prstGeom prst="rect">
            <a:avLst/>
          </a:prstGeom>
        </p:spPr>
      </p:pic>
      <p:sp>
        <p:nvSpPr>
          <p:cNvPr id="4" name="TextBox 3"/>
          <p:cNvSpPr txBox="1"/>
          <p:nvPr/>
        </p:nvSpPr>
        <p:spPr>
          <a:xfrm>
            <a:off x="643202" y="2317025"/>
            <a:ext cx="8060345" cy="477054"/>
          </a:xfrm>
          <a:prstGeom prst="rect">
            <a:avLst/>
          </a:prstGeom>
          <a:solidFill>
            <a:schemeClr val="bg1"/>
          </a:solidFill>
        </p:spPr>
        <p:txBody>
          <a:bodyPr wrap="square" rtlCol="0">
            <a:spAutoFit/>
          </a:bodyPr>
          <a:lstStyle/>
          <a:p>
            <a:r>
              <a:rPr lang="en-US" sz="2500" dirty="0" err="1" smtClean="0">
                <a:solidFill>
                  <a:srgbClr val="0000FF"/>
                </a:solidFill>
                <a:latin typeface="Arial-SGK-TV" pitchFamily="2" charset="0"/>
                <a:ea typeface="Microsoft YaHei" panose="020B0503020204020204" pitchFamily="34" charset="-122"/>
                <a:cs typeface="Arial-SGK-TV" pitchFamily="2" charset="0"/>
              </a:rPr>
              <a:t>Đến</a:t>
            </a:r>
            <a:r>
              <a:rPr lang="en-US" sz="2500" dirty="0" smtClean="0">
                <a:solidFill>
                  <a:srgbClr val="0000FF"/>
                </a:solidFill>
                <a:latin typeface="Arial-SGK-TV" pitchFamily="2" charset="0"/>
                <a:ea typeface="Microsoft YaHei" panose="020B0503020204020204" pitchFamily="34" charset="-122"/>
                <a:cs typeface="Arial-SGK-TV" pitchFamily="2" charset="0"/>
              </a:rPr>
              <a:t> </a:t>
            </a:r>
            <a:r>
              <a:rPr lang="en-US" sz="2500" dirty="0" err="1" smtClean="0">
                <a:solidFill>
                  <a:srgbClr val="0000FF"/>
                </a:solidFill>
                <a:latin typeface="Arial-SGK-TV" pitchFamily="2" charset="0"/>
                <a:ea typeface="Microsoft YaHei" panose="020B0503020204020204" pitchFamily="34" charset="-122"/>
                <a:cs typeface="Arial-SGK-TV" pitchFamily="2" charset="0"/>
              </a:rPr>
              <a:t>đoạn</a:t>
            </a:r>
            <a:r>
              <a:rPr lang="en-US" sz="2500" dirty="0" smtClean="0">
                <a:solidFill>
                  <a:srgbClr val="0000FF"/>
                </a:solidFill>
                <a:latin typeface="Arial-SGK-TV" pitchFamily="2" charset="0"/>
                <a:ea typeface="Microsoft YaHei" panose="020B0503020204020204" pitchFamily="34" charset="-122"/>
                <a:cs typeface="Arial-SGK-TV" pitchFamily="2" charset="0"/>
              </a:rPr>
              <a:t> </a:t>
            </a:r>
            <a:r>
              <a:rPr lang="en-US" sz="2500" dirty="0" err="1" smtClean="0">
                <a:solidFill>
                  <a:srgbClr val="0000FF"/>
                </a:solidFill>
                <a:latin typeface="Arial-SGK-TV" pitchFamily="2" charset="0"/>
                <a:ea typeface="Microsoft YaHei" panose="020B0503020204020204" pitchFamily="34" charset="-122"/>
                <a:cs typeface="Arial-SGK-TV" pitchFamily="2" charset="0"/>
              </a:rPr>
              <a:t>đường</a:t>
            </a:r>
            <a:r>
              <a:rPr lang="en-US" sz="2500" dirty="0" smtClean="0">
                <a:solidFill>
                  <a:srgbClr val="0000FF"/>
                </a:solidFill>
                <a:latin typeface="Arial-SGK-TV" pitchFamily="2" charset="0"/>
                <a:ea typeface="Microsoft YaHei" panose="020B0503020204020204" pitchFamily="34" charset="-122"/>
                <a:cs typeface="Arial-SGK-TV" pitchFamily="2" charset="0"/>
              </a:rPr>
              <a:t> </a:t>
            </a:r>
            <a:r>
              <a:rPr lang="en-US" sz="2500" dirty="0" err="1" smtClean="0">
                <a:solidFill>
                  <a:srgbClr val="0000FF"/>
                </a:solidFill>
                <a:latin typeface="Arial-SGK-TV" pitchFamily="2" charset="0"/>
                <a:ea typeface="Microsoft YaHei" panose="020B0503020204020204" pitchFamily="34" charset="-122"/>
                <a:cs typeface="Arial-SGK-TV" pitchFamily="2" charset="0"/>
              </a:rPr>
              <a:t>dốc</a:t>
            </a:r>
            <a:r>
              <a:rPr lang="en-US" sz="2500" dirty="0" smtClean="0">
                <a:solidFill>
                  <a:srgbClr val="0000FF"/>
                </a:solidFill>
                <a:latin typeface="Arial-SGK-TV" pitchFamily="2" charset="0"/>
                <a:ea typeface="Microsoft YaHei" panose="020B0503020204020204" pitchFamily="34" charset="-122"/>
                <a:cs typeface="Arial-SGK-TV" pitchFamily="2" charset="0"/>
              </a:rPr>
              <a:t> </a:t>
            </a:r>
            <a:r>
              <a:rPr lang="en-US" sz="2500" dirty="0" err="1" smtClean="0">
                <a:solidFill>
                  <a:srgbClr val="0000FF"/>
                </a:solidFill>
                <a:latin typeface="Arial-SGK-TV" pitchFamily="2" charset="0"/>
                <a:ea typeface="Microsoft YaHei" panose="020B0503020204020204" pitchFamily="34" charset="-122"/>
                <a:cs typeface="Arial-SGK-TV" pitchFamily="2" charset="0"/>
              </a:rPr>
              <a:t>và</a:t>
            </a:r>
            <a:r>
              <a:rPr lang="en-US" sz="2500" dirty="0" smtClean="0">
                <a:solidFill>
                  <a:srgbClr val="0000FF"/>
                </a:solidFill>
                <a:latin typeface="Arial-SGK-TV" pitchFamily="2" charset="0"/>
                <a:ea typeface="Microsoft YaHei" panose="020B0503020204020204" pitchFamily="34" charset="-122"/>
                <a:cs typeface="Arial-SGK-TV" pitchFamily="2" charset="0"/>
              </a:rPr>
              <a:t> </a:t>
            </a:r>
            <a:r>
              <a:rPr lang="en-US" sz="2500" dirty="0" err="1" smtClean="0">
                <a:solidFill>
                  <a:srgbClr val="0000FF"/>
                </a:solidFill>
                <a:latin typeface="Arial-SGK-TV" pitchFamily="2" charset="0"/>
                <a:ea typeface="Microsoft YaHei" panose="020B0503020204020204" pitchFamily="34" charset="-122"/>
                <a:cs typeface="Arial-SGK-TV" pitchFamily="2" charset="0"/>
              </a:rPr>
              <a:t>khúc</a:t>
            </a:r>
            <a:r>
              <a:rPr lang="en-US" sz="2500" dirty="0" smtClean="0">
                <a:solidFill>
                  <a:srgbClr val="0000FF"/>
                </a:solidFill>
                <a:latin typeface="Arial-SGK-TV" pitchFamily="2" charset="0"/>
                <a:ea typeface="Microsoft YaHei" panose="020B0503020204020204" pitchFamily="34" charset="-122"/>
                <a:cs typeface="Arial-SGK-TV" pitchFamily="2" charset="0"/>
              </a:rPr>
              <a:t> </a:t>
            </a:r>
            <a:r>
              <a:rPr lang="en-US" sz="2500" dirty="0" err="1" smtClean="0">
                <a:solidFill>
                  <a:srgbClr val="0000FF"/>
                </a:solidFill>
                <a:latin typeface="Arial-SGK-TV" pitchFamily="2" charset="0"/>
                <a:ea typeface="Microsoft YaHei" panose="020B0503020204020204" pitchFamily="34" charset="-122"/>
                <a:cs typeface="Arial-SGK-TV" pitchFamily="2" charset="0"/>
              </a:rPr>
              <a:t>khuỷu</a:t>
            </a:r>
            <a:r>
              <a:rPr lang="en-US" sz="2500" dirty="0" smtClean="0">
                <a:solidFill>
                  <a:srgbClr val="0000FF"/>
                </a:solidFill>
                <a:latin typeface="Arial-SGK-TV" pitchFamily="2" charset="0"/>
                <a:ea typeface="Microsoft YaHei" panose="020B0503020204020204" pitchFamily="34" charset="-122"/>
                <a:cs typeface="Arial-SGK-TV" pitchFamily="2" charset="0"/>
              </a:rPr>
              <a:t>, </a:t>
            </a:r>
            <a:r>
              <a:rPr lang="en-US" sz="2500" dirty="0" err="1" smtClean="0">
                <a:solidFill>
                  <a:srgbClr val="0000FF"/>
                </a:solidFill>
                <a:latin typeface="Arial-SGK-TV" pitchFamily="2" charset="0"/>
                <a:ea typeface="Microsoft YaHei" panose="020B0503020204020204" pitchFamily="34" charset="-122"/>
                <a:cs typeface="Arial-SGK-TV" pitchFamily="2" charset="0"/>
              </a:rPr>
              <a:t>bố</a:t>
            </a:r>
            <a:r>
              <a:rPr lang="en-US" sz="2500" dirty="0" smtClean="0">
                <a:solidFill>
                  <a:srgbClr val="0000FF"/>
                </a:solidFill>
                <a:latin typeface="Arial-SGK-TV" pitchFamily="2" charset="0"/>
                <a:ea typeface="Microsoft YaHei" panose="020B0503020204020204" pitchFamily="34" charset="-122"/>
                <a:cs typeface="Arial-SGK-TV" pitchFamily="2" charset="0"/>
              </a:rPr>
              <a:t> </a:t>
            </a:r>
            <a:r>
              <a:rPr lang="en-US" sz="2500" dirty="0" err="1" smtClean="0">
                <a:solidFill>
                  <a:srgbClr val="0000FF"/>
                </a:solidFill>
                <a:latin typeface="Arial-SGK-TV" pitchFamily="2" charset="0"/>
                <a:ea typeface="Microsoft YaHei" panose="020B0503020204020204" pitchFamily="34" charset="-122"/>
                <a:cs typeface="Arial-SGK-TV" pitchFamily="2" charset="0"/>
              </a:rPr>
              <a:t>phải</a:t>
            </a:r>
            <a:r>
              <a:rPr lang="en-US" sz="2500" dirty="0" smtClean="0">
                <a:solidFill>
                  <a:srgbClr val="0000FF"/>
                </a:solidFill>
                <a:latin typeface="Arial-SGK-TV" pitchFamily="2" charset="0"/>
                <a:ea typeface="Microsoft YaHei" panose="020B0503020204020204" pitchFamily="34" charset="-122"/>
                <a:cs typeface="Arial-SGK-TV" pitchFamily="2" charset="0"/>
              </a:rPr>
              <a:t> </a:t>
            </a:r>
            <a:r>
              <a:rPr lang="en-US" sz="2500" dirty="0" err="1" smtClean="0">
                <a:solidFill>
                  <a:srgbClr val="0000FF"/>
                </a:solidFill>
                <a:latin typeface="Arial-SGK-TV" pitchFamily="2" charset="0"/>
                <a:ea typeface="Microsoft YaHei" panose="020B0503020204020204" pitchFamily="34" charset="-122"/>
                <a:cs typeface="Arial-SGK-TV" pitchFamily="2" charset="0"/>
              </a:rPr>
              <a:t>cõng</a:t>
            </a:r>
            <a:r>
              <a:rPr lang="en-US" sz="2500" dirty="0" smtClean="0">
                <a:solidFill>
                  <a:srgbClr val="0000FF"/>
                </a:solidFill>
                <a:latin typeface="Arial-SGK-TV" pitchFamily="2" charset="0"/>
                <a:ea typeface="Microsoft YaHei" panose="020B0503020204020204" pitchFamily="34" charset="-122"/>
                <a:cs typeface="Arial-SGK-TV" pitchFamily="2" charset="0"/>
              </a:rPr>
              <a:t> </a:t>
            </a:r>
            <a:r>
              <a:rPr lang="en-US" sz="2500" dirty="0" err="1" smtClean="0">
                <a:solidFill>
                  <a:srgbClr val="FF0000"/>
                </a:solidFill>
                <a:latin typeface="Arial-SGK-TV" pitchFamily="2" charset="0"/>
                <a:ea typeface="Microsoft YaHei" panose="020B0503020204020204" pitchFamily="34" charset="-122"/>
                <a:cs typeface="Arial-SGK-TV" pitchFamily="2" charset="0"/>
              </a:rPr>
              <a:t>Đức</a:t>
            </a:r>
            <a:r>
              <a:rPr lang="en-US" sz="2500" dirty="0" smtClean="0">
                <a:solidFill>
                  <a:srgbClr val="0000FF"/>
                </a:solidFill>
                <a:latin typeface="Arial-SGK-TV" pitchFamily="2" charset="0"/>
                <a:ea typeface="Microsoft YaHei" panose="020B0503020204020204" pitchFamily="34" charset="-122"/>
                <a:cs typeface="Arial-SGK-TV" pitchFamily="2" charset="0"/>
              </a:rPr>
              <a:t>.</a:t>
            </a:r>
          </a:p>
        </p:txBody>
      </p:sp>
      <p:sp>
        <p:nvSpPr>
          <p:cNvPr id="17" name="TextBox 16"/>
          <p:cNvSpPr txBox="1"/>
          <p:nvPr/>
        </p:nvSpPr>
        <p:spPr>
          <a:xfrm>
            <a:off x="643202" y="2318105"/>
            <a:ext cx="400406" cy="477054"/>
          </a:xfrm>
          <a:prstGeom prst="rect">
            <a:avLst/>
          </a:prstGeom>
          <a:noFill/>
        </p:spPr>
        <p:txBody>
          <a:bodyPr wrap="square" rtlCol="0">
            <a:spAutoFit/>
          </a:bodyPr>
          <a:lstStyle/>
          <a:p>
            <a:r>
              <a:rPr lang="en-US" sz="2500" dirty="0">
                <a:solidFill>
                  <a:srgbClr val="FF0000"/>
                </a:solidFill>
                <a:latin typeface="Arial-SGK-TV" pitchFamily="2" charset="0"/>
                <a:ea typeface="Microsoft YaHei" panose="020B0503020204020204" pitchFamily="34" charset="-122"/>
                <a:cs typeface="Arial-SGK-TV" pitchFamily="2" charset="0"/>
              </a:rPr>
              <a:t>Đ</a:t>
            </a:r>
            <a:endParaRPr lang="en-US" sz="2500" dirty="0" smtClean="0">
              <a:solidFill>
                <a:srgbClr val="FF0000"/>
              </a:solidFill>
              <a:latin typeface="Arial-SGK-TV" pitchFamily="2" charset="0"/>
              <a:ea typeface="Microsoft YaHei" panose="020B0503020204020204" pitchFamily="34" charset="-122"/>
              <a:cs typeface="Arial-SGK-TV" pitchFamily="2" charset="0"/>
            </a:endParaRPr>
          </a:p>
        </p:txBody>
      </p:sp>
    </p:spTree>
    <p:extLst>
      <p:ext uri="{BB962C8B-B14F-4D97-AF65-F5344CB8AC3E}">
        <p14:creationId xmlns:p14="http://schemas.microsoft.com/office/powerpoint/2010/main" val="14009493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screen"/>
          <a:stretch>
            <a:fillRect/>
          </a:stretch>
        </p:blipFill>
        <p:spPr>
          <a:xfrm>
            <a:off x="0" y="-33129"/>
            <a:ext cx="9144000" cy="5176629"/>
          </a:xfrm>
          <a:prstGeom prst="rect">
            <a:avLst/>
          </a:prstGeom>
        </p:spPr>
      </p:pic>
      <p:pic>
        <p:nvPicPr>
          <p:cNvPr id="11" name="图片 10"/>
          <p:cNvPicPr>
            <a:picLocks noChangeAspect="1"/>
          </p:cNvPicPr>
          <p:nvPr/>
        </p:nvPicPr>
        <p:blipFill>
          <a:blip r:embed="rId4" cstate="screen"/>
          <a:stretch>
            <a:fillRect/>
          </a:stretch>
        </p:blipFill>
        <p:spPr>
          <a:xfrm rot="21197718">
            <a:off x="-785719" y="-79535"/>
            <a:ext cx="10715436" cy="5357718"/>
          </a:xfrm>
          <a:prstGeom prst="rect">
            <a:avLst/>
          </a:prstGeom>
        </p:spPr>
      </p:pic>
      <p:pic>
        <p:nvPicPr>
          <p:cNvPr id="12" name="图片 11"/>
          <p:cNvPicPr>
            <a:picLocks noChangeAspect="1"/>
          </p:cNvPicPr>
          <p:nvPr/>
        </p:nvPicPr>
        <p:blipFill>
          <a:blip r:embed="rId5" cstate="screen"/>
          <a:stretch>
            <a:fillRect/>
          </a:stretch>
        </p:blipFill>
        <p:spPr>
          <a:xfrm>
            <a:off x="0" y="2386643"/>
            <a:ext cx="9144000" cy="2741910"/>
          </a:xfrm>
          <a:prstGeom prst="rect">
            <a:avLst/>
          </a:prstGeom>
        </p:spPr>
      </p:pic>
      <p:pic>
        <p:nvPicPr>
          <p:cNvPr id="13" name="图片 12"/>
          <p:cNvPicPr>
            <a:picLocks noChangeAspect="1"/>
          </p:cNvPicPr>
          <p:nvPr/>
        </p:nvPicPr>
        <p:blipFill>
          <a:blip r:embed="rId6" cstate="screen"/>
          <a:stretch>
            <a:fillRect/>
          </a:stretch>
        </p:blipFill>
        <p:spPr>
          <a:xfrm>
            <a:off x="7571851" y="483518"/>
            <a:ext cx="1307595" cy="601397"/>
          </a:xfrm>
          <a:prstGeom prst="rect">
            <a:avLst/>
          </a:prstGeom>
        </p:spPr>
      </p:pic>
      <p:pic>
        <p:nvPicPr>
          <p:cNvPr id="14" name="图片 13"/>
          <p:cNvPicPr>
            <a:picLocks noChangeAspect="1"/>
          </p:cNvPicPr>
          <p:nvPr/>
        </p:nvPicPr>
        <p:blipFill>
          <a:blip r:embed="rId7" cstate="screen"/>
          <a:stretch>
            <a:fillRect/>
          </a:stretch>
        </p:blipFill>
        <p:spPr>
          <a:xfrm>
            <a:off x="-61912" y="44268"/>
            <a:ext cx="1901121" cy="787111"/>
          </a:xfrm>
          <a:prstGeom prst="rect">
            <a:avLst/>
          </a:prstGeom>
        </p:spPr>
      </p:pic>
      <p:pic>
        <p:nvPicPr>
          <p:cNvPr id="15" name="图片 14"/>
          <p:cNvPicPr>
            <a:picLocks noChangeAspect="1"/>
          </p:cNvPicPr>
          <p:nvPr/>
        </p:nvPicPr>
        <p:blipFill>
          <a:blip r:embed="rId8" cstate="screen"/>
          <a:stretch>
            <a:fillRect/>
          </a:stretch>
        </p:blipFill>
        <p:spPr>
          <a:xfrm>
            <a:off x="6171155" y="2861134"/>
            <a:ext cx="2289840" cy="2289840"/>
          </a:xfrm>
          <a:prstGeom prst="rect">
            <a:avLst/>
          </a:prstGeom>
        </p:spPr>
      </p:pic>
      <p:pic>
        <p:nvPicPr>
          <p:cNvPr id="16" name="图片 15"/>
          <p:cNvPicPr>
            <a:picLocks noChangeAspect="1"/>
          </p:cNvPicPr>
          <p:nvPr/>
        </p:nvPicPr>
        <p:blipFill>
          <a:blip r:embed="rId9" cstate="screen"/>
          <a:stretch>
            <a:fillRect/>
          </a:stretch>
        </p:blipFill>
        <p:spPr>
          <a:xfrm rot="371831">
            <a:off x="575119" y="1440446"/>
            <a:ext cx="3387938" cy="4792294"/>
          </a:xfrm>
          <a:prstGeom prst="rect">
            <a:avLst/>
          </a:prstGeom>
        </p:spPr>
      </p:pic>
      <p:grpSp>
        <p:nvGrpSpPr>
          <p:cNvPr id="17" name="组合 4"/>
          <p:cNvGrpSpPr/>
          <p:nvPr/>
        </p:nvGrpSpPr>
        <p:grpSpPr>
          <a:xfrm>
            <a:off x="-599090" y="-78586"/>
            <a:ext cx="5213131" cy="4808241"/>
            <a:chOff x="1001374" y="-370703"/>
            <a:chExt cx="6695744" cy="6175701"/>
          </a:xfrm>
        </p:grpSpPr>
        <p:pic>
          <p:nvPicPr>
            <p:cNvPr id="18" name="图片 5"/>
            <p:cNvPicPr>
              <a:picLocks noChangeAspect="1"/>
            </p:cNvPicPr>
            <p:nvPr/>
          </p:nvPicPr>
          <p:blipFill rotWithShape="1">
            <a:blip r:embed="rId10">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19"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0" name="文本框 109"/>
          <p:cNvSpPr txBox="1"/>
          <p:nvPr/>
        </p:nvSpPr>
        <p:spPr>
          <a:xfrm>
            <a:off x="207249" y="2224223"/>
            <a:ext cx="3588404" cy="769441"/>
          </a:xfrm>
          <a:prstGeom prst="rect">
            <a:avLst/>
          </a:prstGeom>
          <a:noFill/>
        </p:spPr>
        <p:txBody>
          <a:bodyPr wrap="square" rtlCol="0">
            <a:spAutoFit/>
          </a:bodyPr>
          <a:lstStyle/>
          <a:p>
            <a:pPr algn="ctr"/>
            <a:r>
              <a:rPr lang="en-US" altLang="zh-CN" sz="4400" b="1" dirty="0" err="1" smtClean="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4400" b="1" dirty="0" smtClean="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smtClean="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en-US" altLang="zh-CN" sz="4400" b="1" dirty="0" smtClean="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21" name="文本框 41"/>
          <p:cNvSpPr txBox="1"/>
          <p:nvPr/>
        </p:nvSpPr>
        <p:spPr>
          <a:xfrm>
            <a:off x="1495988" y="1214474"/>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4</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16334693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par>
                                <p:cTn id="22" presetID="49" presetClass="entr" presetSubtype="0" decel="100000" fill="hold" grpId="0" nodeType="withEffect">
                                  <p:stCondLst>
                                    <p:cond delay="75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fltVal val="0"/>
                                          </p:val>
                                        </p:tav>
                                        <p:tav tm="100000">
                                          <p:val>
                                            <p:strVal val="#ppt_w"/>
                                          </p:val>
                                        </p:tav>
                                      </p:tavLst>
                                    </p:anim>
                                    <p:anim calcmode="lin" valueType="num">
                                      <p:cBhvr>
                                        <p:cTn id="25" dur="500" fill="hold"/>
                                        <p:tgtEl>
                                          <p:spTgt spid="21"/>
                                        </p:tgtEl>
                                        <p:attrNameLst>
                                          <p:attrName>ppt_h</p:attrName>
                                        </p:attrNameLst>
                                      </p:cBhvr>
                                      <p:tavLst>
                                        <p:tav tm="0">
                                          <p:val>
                                            <p:fltVal val="0"/>
                                          </p:val>
                                        </p:tav>
                                        <p:tav tm="100000">
                                          <p:val>
                                            <p:strVal val="#ppt_h"/>
                                          </p:val>
                                        </p:tav>
                                      </p:tavLst>
                                    </p:anim>
                                    <p:anim calcmode="lin" valueType="num">
                                      <p:cBhvr>
                                        <p:cTn id="26" dur="500" fill="hold"/>
                                        <p:tgtEl>
                                          <p:spTgt spid="21"/>
                                        </p:tgtEl>
                                        <p:attrNameLst>
                                          <p:attrName>style.rotation</p:attrName>
                                        </p:attrNameLst>
                                      </p:cBhvr>
                                      <p:tavLst>
                                        <p:tav tm="0">
                                          <p:val>
                                            <p:fltVal val="360"/>
                                          </p:val>
                                        </p:tav>
                                        <p:tav tm="100000">
                                          <p:val>
                                            <p:fltVal val="0"/>
                                          </p:val>
                                        </p:tav>
                                      </p:tavLst>
                                    </p:anim>
                                    <p:animEffect transition="in" filter="fade">
                                      <p:cBhvr>
                                        <p:cTn id="27" dur="500"/>
                                        <p:tgtEl>
                                          <p:spTgt spid="21"/>
                                        </p:tgtEl>
                                      </p:cBhvr>
                                    </p:animEffect>
                                  </p:childTnLst>
                                </p:cTn>
                              </p:par>
                              <p:par>
                                <p:cTn id="28" presetID="12" presetClass="entr" presetSubtype="1" fill="hold" grpId="0" nodeType="withEffect">
                                  <p:stCondLst>
                                    <p:cond delay="125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p:tgtEl>
                                          <p:spTgt spid="20"/>
                                        </p:tgtEl>
                                        <p:attrNameLst>
                                          <p:attrName>ppt_y</p:attrName>
                                        </p:attrNameLst>
                                      </p:cBhvr>
                                      <p:tavLst>
                                        <p:tav tm="0">
                                          <p:val>
                                            <p:strVal val="#ppt_y-#ppt_h*1.125000"/>
                                          </p:val>
                                        </p:tav>
                                        <p:tav tm="100000">
                                          <p:val>
                                            <p:strVal val="#ppt_y"/>
                                          </p:val>
                                        </p:tav>
                                      </p:tavLst>
                                    </p:anim>
                                    <p:animEffect transition="in" filter="wipe(down)">
                                      <p:cBhvr>
                                        <p:cTn id="31" dur="500"/>
                                        <p:tgtEl>
                                          <p:spTgt spid="20"/>
                                        </p:tgtEl>
                                      </p:cBhvr>
                                    </p:animEffect>
                                  </p:childTnLst>
                                </p:cTn>
                              </p:par>
                              <p:par>
                                <p:cTn id="32" presetID="34" presetClass="emph" presetSubtype="0" fill="hold" grpId="1" nodeType="withEffect">
                                  <p:stCondLst>
                                    <p:cond delay="1750"/>
                                  </p:stCondLst>
                                  <p:childTnLst>
                                    <p:animMotion origin="layout" path="M -3.61111E-6 1.23457E-6 L -3.61111E-6 -0.07222 " pathEditMode="relative" rAng="0" ptsTypes="AA">
                                      <p:cBhvr>
                                        <p:cTn id="33" dur="250" accel="50000" decel="50000" autoRev="1" fill="hold">
                                          <p:stCondLst>
                                            <p:cond delay="0"/>
                                          </p:stCondLst>
                                        </p:cTn>
                                        <p:tgtEl>
                                          <p:spTgt spid="20"/>
                                        </p:tgtEl>
                                        <p:attrNameLst>
                                          <p:attrName>ppt_x</p:attrName>
                                          <p:attrName>ppt_y</p:attrName>
                                        </p:attrNameLst>
                                      </p:cBhvr>
                                      <p:rCtr x="0" y="-3611"/>
                                    </p:animMotion>
                                    <p:animRot by="1500000">
                                      <p:cBhvr>
                                        <p:cTn id="34" dur="125" fill="hold">
                                          <p:stCondLst>
                                            <p:cond delay="0"/>
                                          </p:stCondLst>
                                        </p:cTn>
                                        <p:tgtEl>
                                          <p:spTgt spid="20"/>
                                        </p:tgtEl>
                                        <p:attrNameLst>
                                          <p:attrName>r</p:attrName>
                                        </p:attrNameLst>
                                      </p:cBhvr>
                                    </p:animRot>
                                    <p:animRot by="-1500000">
                                      <p:cBhvr>
                                        <p:cTn id="35" dur="125" fill="hold">
                                          <p:stCondLst>
                                            <p:cond delay="125"/>
                                          </p:stCondLst>
                                        </p:cTn>
                                        <p:tgtEl>
                                          <p:spTgt spid="20"/>
                                        </p:tgtEl>
                                        <p:attrNameLst>
                                          <p:attrName>r</p:attrName>
                                        </p:attrNameLst>
                                      </p:cBhvr>
                                    </p:animRot>
                                    <p:animRot by="-1500000">
                                      <p:cBhvr>
                                        <p:cTn id="36" dur="125" fill="hold">
                                          <p:stCondLst>
                                            <p:cond delay="250"/>
                                          </p:stCondLst>
                                        </p:cTn>
                                        <p:tgtEl>
                                          <p:spTgt spid="20"/>
                                        </p:tgtEl>
                                        <p:attrNameLst>
                                          <p:attrName>r</p:attrName>
                                        </p:attrNameLst>
                                      </p:cBhvr>
                                    </p:animRot>
                                    <p:animRot by="1500000">
                                      <p:cBhvr>
                                        <p:cTn id="37" dur="125" fill="hold">
                                          <p:stCondLst>
                                            <p:cond delay="375"/>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6" cstate="screen"/>
          <a:stretch>
            <a:fillRect/>
          </a:stretch>
        </p:blipFill>
        <p:spPr>
          <a:xfrm>
            <a:off x="0" y="-33129"/>
            <a:ext cx="9144000" cy="5176629"/>
          </a:xfrm>
          <a:prstGeom prst="rect">
            <a:avLst/>
          </a:prstGeom>
        </p:spPr>
      </p:pic>
      <p:pic>
        <p:nvPicPr>
          <p:cNvPr id="11" name="图片 10"/>
          <p:cNvPicPr>
            <a:picLocks noChangeAspect="1"/>
          </p:cNvPicPr>
          <p:nvPr/>
        </p:nvPicPr>
        <p:blipFill>
          <a:blip r:embed="rId7" cstate="screen"/>
          <a:stretch>
            <a:fillRect/>
          </a:stretch>
        </p:blipFill>
        <p:spPr>
          <a:xfrm rot="21197718">
            <a:off x="-785719" y="-79535"/>
            <a:ext cx="10715436" cy="5357718"/>
          </a:xfrm>
          <a:prstGeom prst="rect">
            <a:avLst/>
          </a:prstGeom>
        </p:spPr>
      </p:pic>
      <p:pic>
        <p:nvPicPr>
          <p:cNvPr id="12" name="图片 11"/>
          <p:cNvPicPr>
            <a:picLocks noChangeAspect="1"/>
          </p:cNvPicPr>
          <p:nvPr/>
        </p:nvPicPr>
        <p:blipFill>
          <a:blip r:embed="rId8" cstate="screen"/>
          <a:stretch>
            <a:fillRect/>
          </a:stretch>
        </p:blipFill>
        <p:spPr>
          <a:xfrm>
            <a:off x="0" y="2386643"/>
            <a:ext cx="9144000" cy="2741910"/>
          </a:xfrm>
          <a:prstGeom prst="rect">
            <a:avLst/>
          </a:prstGeom>
        </p:spPr>
      </p:pic>
      <p:pic>
        <p:nvPicPr>
          <p:cNvPr id="13" name="图片 12"/>
          <p:cNvPicPr>
            <a:picLocks noChangeAspect="1"/>
          </p:cNvPicPr>
          <p:nvPr/>
        </p:nvPicPr>
        <p:blipFill>
          <a:blip r:embed="rId9" cstate="screen"/>
          <a:stretch>
            <a:fillRect/>
          </a:stretch>
        </p:blipFill>
        <p:spPr>
          <a:xfrm>
            <a:off x="7571851" y="483518"/>
            <a:ext cx="1307595" cy="601397"/>
          </a:xfrm>
          <a:prstGeom prst="rect">
            <a:avLst/>
          </a:prstGeom>
        </p:spPr>
      </p:pic>
      <p:pic>
        <p:nvPicPr>
          <p:cNvPr id="14" name="图片 13"/>
          <p:cNvPicPr>
            <a:picLocks noChangeAspect="1"/>
          </p:cNvPicPr>
          <p:nvPr/>
        </p:nvPicPr>
        <p:blipFill>
          <a:blip r:embed="rId10" cstate="screen"/>
          <a:stretch>
            <a:fillRect/>
          </a:stretch>
        </p:blipFill>
        <p:spPr>
          <a:xfrm>
            <a:off x="-61912" y="44268"/>
            <a:ext cx="1901121" cy="787111"/>
          </a:xfrm>
          <a:prstGeom prst="rect">
            <a:avLst/>
          </a:prstGeom>
        </p:spPr>
      </p:pic>
      <p:pic>
        <p:nvPicPr>
          <p:cNvPr id="16" name="图片 15"/>
          <p:cNvPicPr>
            <a:picLocks noChangeAspect="1"/>
          </p:cNvPicPr>
          <p:nvPr/>
        </p:nvPicPr>
        <p:blipFill>
          <a:blip r:embed="rId11" cstate="screen"/>
          <a:stretch>
            <a:fillRect/>
          </a:stretch>
        </p:blipFill>
        <p:spPr>
          <a:xfrm rot="371831">
            <a:off x="-954484" y="1361450"/>
            <a:ext cx="3387938" cy="4792294"/>
          </a:xfrm>
          <a:prstGeom prst="rect">
            <a:avLst/>
          </a:prstGeom>
        </p:spPr>
      </p:pic>
      <p:pic>
        <p:nvPicPr>
          <p:cNvPr id="3" name="Đ">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12"/>
          <a:stretch>
            <a:fillRect/>
          </a:stretch>
        </p:blipFill>
        <p:spPr>
          <a:xfrm>
            <a:off x="2823631" y="181953"/>
            <a:ext cx="5801234" cy="4746464"/>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3"/>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86534" y="1419622"/>
            <a:ext cx="8783955" cy="2060638"/>
          </a:xfrm>
          <a:prstGeom prst="rect">
            <a:avLst/>
          </a:prstGeom>
        </p:spPr>
      </p:pic>
      <p:sp>
        <p:nvSpPr>
          <p:cNvPr id="13" name="TextBox 12"/>
          <p:cNvSpPr txBox="1"/>
          <p:nvPr/>
        </p:nvSpPr>
        <p:spPr>
          <a:xfrm>
            <a:off x="324954" y="699542"/>
            <a:ext cx="1008112" cy="477054"/>
          </a:xfrm>
          <a:prstGeom prst="rect">
            <a:avLst/>
          </a:prstGeom>
          <a:noFill/>
        </p:spPr>
        <p:txBody>
          <a:bodyPr wrap="square" rtlCol="0">
            <a:spAutoFit/>
          </a:bodyPr>
          <a:lstStyle/>
          <a:p>
            <a:r>
              <a:rPr lang="en-US" sz="2500" dirty="0" smtClean="0">
                <a:solidFill>
                  <a:srgbClr val="0066CC"/>
                </a:solidFill>
                <a:latin typeface="Arial-SGK-TV" pitchFamily="2" charset="0"/>
                <a:ea typeface="Microsoft YaHei" panose="020B0503020204020204" pitchFamily="34" charset="-122"/>
                <a:cs typeface="Arial-SGK-TV" pitchFamily="2" charset="0"/>
              </a:rPr>
              <a:t>1. </a:t>
            </a:r>
            <a:r>
              <a:rPr lang="en-US" sz="2500" dirty="0" err="1" smtClean="0">
                <a:solidFill>
                  <a:srgbClr val="0066CC"/>
                </a:solidFill>
                <a:latin typeface="Arial-SGK-TV" pitchFamily="2" charset="0"/>
                <a:ea typeface="Microsoft YaHei" panose="020B0503020204020204" pitchFamily="34" charset="-122"/>
                <a:cs typeface="Arial-SGK-TV" pitchFamily="2" charset="0"/>
              </a:rPr>
              <a:t>Tô</a:t>
            </a:r>
            <a:endParaRPr lang="en-US" sz="2500" dirty="0" smtClean="0">
              <a:solidFill>
                <a:srgbClr val="0066CC"/>
              </a:solidFill>
              <a:latin typeface="Arial-SGK-TV" pitchFamily="2" charset="0"/>
              <a:ea typeface="Microsoft YaHei" panose="020B0503020204020204" pitchFamily="34" charset="-122"/>
              <a:cs typeface="Arial-SGK-TV" pitchFamily="2" charset="0"/>
            </a:endParaRPr>
          </a:p>
        </p:txBody>
      </p:sp>
    </p:spTree>
    <p:extLst>
      <p:ext uri="{BB962C8B-B14F-4D97-AF65-F5344CB8AC3E}">
        <p14:creationId xmlns:p14="http://schemas.microsoft.com/office/powerpoint/2010/main" val="4279991761"/>
      </p:ext>
    </p:extLst>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0531" y="587334"/>
            <a:ext cx="9028559" cy="3982080"/>
            <a:chOff x="87393" y="618057"/>
            <a:chExt cx="9028559" cy="3982080"/>
          </a:xfrm>
        </p:grpSpPr>
        <p:grpSp>
          <p:nvGrpSpPr>
            <p:cNvPr id="9" name="Group 8"/>
            <p:cNvGrpSpPr/>
            <p:nvPr/>
          </p:nvGrpSpPr>
          <p:grpSpPr>
            <a:xfrm>
              <a:off x="138545" y="633643"/>
              <a:ext cx="8977407" cy="3966494"/>
              <a:chOff x="138545" y="633643"/>
              <a:chExt cx="8977407" cy="3966494"/>
            </a:xfrm>
          </p:grpSpPr>
          <p:grpSp>
            <p:nvGrpSpPr>
              <p:cNvPr id="2" name="Group 1"/>
              <p:cNvGrpSpPr/>
              <p:nvPr/>
            </p:nvGrpSpPr>
            <p:grpSpPr>
              <a:xfrm>
                <a:off x="138545" y="633643"/>
                <a:ext cx="8977407" cy="2057369"/>
                <a:chOff x="152400" y="1171989"/>
                <a:chExt cx="8977407" cy="2057369"/>
              </a:xfrm>
            </p:grpSpPr>
            <p:pic>
              <p:nvPicPr>
                <p:cNvPr id="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t="823" r="3489" b="-80"/>
                <a:stretch/>
              </p:blipFill>
              <p:spPr bwMode="auto">
                <a:xfrm>
                  <a:off x="152400" y="1171989"/>
                  <a:ext cx="7678412" cy="205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t="823" r="83149" b="-80"/>
                <a:stretch/>
              </p:blipFill>
              <p:spPr bwMode="auto">
                <a:xfrm>
                  <a:off x="7789247" y="1173720"/>
                  <a:ext cx="1340560" cy="205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1"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t="8367" r="3489" b="-80"/>
              <a:stretch/>
            </p:blipFill>
            <p:spPr bwMode="auto">
              <a:xfrm>
                <a:off x="138545" y="2700735"/>
                <a:ext cx="7678412" cy="1899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t="9247" r="83149" b="-79"/>
              <a:stretch/>
            </p:blipFill>
            <p:spPr bwMode="auto">
              <a:xfrm>
                <a:off x="7775392" y="2714590"/>
                <a:ext cx="1340560" cy="1881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Rectangle 2"/>
            <p:cNvSpPr/>
            <p:nvPr/>
          </p:nvSpPr>
          <p:spPr>
            <a:xfrm>
              <a:off x="87393" y="618057"/>
              <a:ext cx="9028559" cy="1248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a:extLst>
              <a:ext uri="{FF2B5EF4-FFF2-40B4-BE49-F238E27FC236}">
                <a16:creationId xmlns:a16="http://schemas.microsoft.com/office/drawing/2014/main" id="{C4F8E5F2-4792-4415-B6B7-F49CEAC375A5}"/>
              </a:ext>
            </a:extLst>
          </p:cNvPr>
          <p:cNvSpPr txBox="1"/>
          <p:nvPr/>
        </p:nvSpPr>
        <p:spPr>
          <a:xfrm>
            <a:off x="381000" y="8659"/>
            <a:ext cx="2288930" cy="609398"/>
          </a:xfrm>
          <a:prstGeom prst="rect">
            <a:avLst/>
          </a:prstGeom>
          <a:noFill/>
          <a:ln>
            <a:noFill/>
          </a:ln>
        </p:spPr>
        <p:txBody>
          <a:bodyPr wrap="square" rtlCol="0">
            <a:spAutoFit/>
          </a:bodyPr>
          <a:lstStyle/>
          <a:p>
            <a:pPr algn="ctr">
              <a:lnSpc>
                <a:spcPct val="120000"/>
              </a:lnSpc>
              <a:defRPr/>
            </a:pPr>
            <a:r>
              <a:rPr lang="en-US" sz="2800" smtClean="0">
                <a:ln>
                  <a:solidFill>
                    <a:srgbClr val="00B050"/>
                  </a:solidFill>
                </a:ln>
                <a:latin typeface="Arial-SGK-TV" pitchFamily="2" charset="0"/>
                <a:ea typeface="Arial-Rounded" panose="020B0500000000000000" pitchFamily="34" charset="0"/>
                <a:cs typeface="Arial-SGK-TV" pitchFamily="2" charset="0"/>
              </a:rPr>
              <a:t>2. Viết từ ngữ</a:t>
            </a:r>
            <a:endParaRPr lang="vi-VN" sz="2800" dirty="0">
              <a:ln>
                <a:solidFill>
                  <a:srgbClr val="00B050"/>
                </a:solidFill>
              </a:ln>
              <a:latin typeface="Arial-SGK-TV" pitchFamily="2" charset="0"/>
              <a:ea typeface="Arial-Rounded" panose="020B0500000000000000" pitchFamily="34" charset="0"/>
              <a:cs typeface="Arial-SGK-TV" pitchFamily="2" charset="0"/>
            </a:endParaRPr>
          </a:p>
        </p:txBody>
      </p:sp>
      <p:sp>
        <p:nvSpPr>
          <p:cNvPr id="33"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118684" y="1010294"/>
            <a:ext cx="1479186"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400" smtClean="0">
                <a:solidFill>
                  <a:srgbClr val="FF0000"/>
                </a:solidFill>
                <a:latin typeface="HP001 4 hàng" panose="020B0603050302020204" pitchFamily="34" charset="0"/>
                <a:cs typeface="Times New Roman" panose="02020603050405020304" pitchFamily="18" charset="0"/>
              </a:rPr>
              <a:t>huỳnh</a:t>
            </a:r>
            <a:endParaRPr lang="en-US" altLang="en-US" sz="6000" smtClean="0">
              <a:solidFill>
                <a:srgbClr val="FF0000"/>
              </a:solidFill>
              <a:latin typeface="HP001 4 hàng" panose="020B0603050302020204" pitchFamily="34" charset="0"/>
              <a:cs typeface="Times New Roman" panose="02020603050405020304" pitchFamily="18" charset="0"/>
            </a:endParaRPr>
          </a:p>
        </p:txBody>
      </p:sp>
      <p:sp>
        <p:nvSpPr>
          <p:cNvPr id="34"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1549745" y="1008318"/>
            <a:ext cx="1449486"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400" smtClean="0">
                <a:solidFill>
                  <a:srgbClr val="FF0000"/>
                </a:solidFill>
                <a:latin typeface="HP001 4 hàng" panose="020B0603050302020204" pitchFamily="34" charset="0"/>
                <a:cs typeface="Times New Roman" panose="02020603050405020304" pitchFamily="18" charset="0"/>
              </a:rPr>
              <a:t>huỵch</a:t>
            </a:r>
            <a:endParaRPr lang="en-US" altLang="en-US" sz="6000" smtClean="0">
              <a:solidFill>
                <a:srgbClr val="FF0000"/>
              </a:solidFill>
              <a:latin typeface="HP001 4 hàng" panose="020B0603050302020204" pitchFamily="34" charset="0"/>
              <a:cs typeface="Times New Roman" panose="02020603050405020304" pitchFamily="18" charset="0"/>
            </a:endParaRPr>
          </a:p>
        </p:txBody>
      </p:sp>
      <p:sp>
        <p:nvSpPr>
          <p:cNvPr id="23"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118818" y="2286200"/>
            <a:ext cx="111686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400" smtClean="0">
                <a:solidFill>
                  <a:srgbClr val="FF0000"/>
                </a:solidFill>
                <a:latin typeface="HP001 4 hàng" panose="020B0603050302020204" pitchFamily="34" charset="0"/>
                <a:cs typeface="Times New Roman" panose="02020603050405020304" pitchFamily="18" charset="0"/>
              </a:rPr>
              <a:t>khúc</a:t>
            </a:r>
            <a:endParaRPr lang="en-US" altLang="en-US" sz="6000" smtClean="0">
              <a:solidFill>
                <a:srgbClr val="FF0000"/>
              </a:solidFill>
              <a:latin typeface="HP001 4 hàng" panose="020B0603050302020204" pitchFamily="34" charset="0"/>
              <a:cs typeface="Times New Roman" panose="02020603050405020304" pitchFamily="18" charset="0"/>
            </a:endParaRPr>
          </a:p>
        </p:txBody>
      </p:sp>
      <p:sp>
        <p:nvSpPr>
          <p:cNvPr id="41"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1077116" y="2284939"/>
            <a:ext cx="138925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400" smtClean="0">
                <a:solidFill>
                  <a:srgbClr val="FF0000"/>
                </a:solidFill>
                <a:latin typeface="HP001 4 hàng" panose="020B0603050302020204" pitchFamily="34" charset="0"/>
                <a:cs typeface="Times New Roman" panose="02020603050405020304" pitchFamily="18" charset="0"/>
              </a:rPr>
              <a:t>khuỷu</a:t>
            </a:r>
            <a:endParaRPr lang="en-US" altLang="en-US" sz="6000" smtClean="0">
              <a:solidFill>
                <a:srgbClr val="FF0000"/>
              </a:solidFill>
              <a:latin typeface="HP001 4 hàng" panose="020B0603050302020204" pitchFamily="34" charset="0"/>
              <a:cs typeface="Times New Roman" panose="02020603050405020304" pitchFamily="18" charset="0"/>
            </a:endParaRPr>
          </a:p>
        </p:txBody>
      </p:sp>
      <p:pic>
        <p:nvPicPr>
          <p:cNvPr id="5" name="Picture 4"/>
          <p:cNvPicPr>
            <a:picLocks noChangeAspect="1"/>
          </p:cNvPicPr>
          <p:nvPr/>
        </p:nvPicPr>
        <p:blipFill>
          <a:blip r:embed="rId4"/>
          <a:stretch>
            <a:fillRect/>
          </a:stretch>
        </p:blipFill>
        <p:spPr>
          <a:xfrm>
            <a:off x="3526917" y="928316"/>
            <a:ext cx="2259593" cy="914479"/>
          </a:xfrm>
          <a:prstGeom prst="rect">
            <a:avLst/>
          </a:prstGeom>
        </p:spPr>
      </p:pic>
      <p:pic>
        <p:nvPicPr>
          <p:cNvPr id="11" name="Picture 10"/>
          <p:cNvPicPr>
            <a:picLocks noChangeAspect="1"/>
          </p:cNvPicPr>
          <p:nvPr/>
        </p:nvPicPr>
        <p:blipFill>
          <a:blip r:embed="rId5"/>
          <a:stretch>
            <a:fillRect/>
          </a:stretch>
        </p:blipFill>
        <p:spPr>
          <a:xfrm>
            <a:off x="5274724" y="928414"/>
            <a:ext cx="2105588" cy="914479"/>
          </a:xfrm>
          <a:prstGeom prst="rect">
            <a:avLst/>
          </a:prstGeom>
        </p:spPr>
      </p:pic>
      <p:pic>
        <p:nvPicPr>
          <p:cNvPr id="12" name="Picture 11"/>
          <p:cNvPicPr>
            <a:picLocks noChangeAspect="1"/>
          </p:cNvPicPr>
          <p:nvPr/>
        </p:nvPicPr>
        <p:blipFill>
          <a:blip r:embed="rId6"/>
          <a:stretch>
            <a:fillRect/>
          </a:stretch>
        </p:blipFill>
        <p:spPr>
          <a:xfrm>
            <a:off x="3512280" y="2192187"/>
            <a:ext cx="1827566" cy="914479"/>
          </a:xfrm>
          <a:prstGeom prst="rect">
            <a:avLst/>
          </a:prstGeom>
        </p:spPr>
      </p:pic>
      <p:pic>
        <p:nvPicPr>
          <p:cNvPr id="13" name="Picture 12"/>
          <p:cNvPicPr>
            <a:picLocks noChangeAspect="1"/>
          </p:cNvPicPr>
          <p:nvPr/>
        </p:nvPicPr>
        <p:blipFill>
          <a:blip r:embed="rId7"/>
          <a:stretch>
            <a:fillRect/>
          </a:stretch>
        </p:blipFill>
        <p:spPr>
          <a:xfrm>
            <a:off x="4934631" y="2201714"/>
            <a:ext cx="2229658" cy="914479"/>
          </a:xfrm>
          <a:prstGeom prst="rect">
            <a:avLst/>
          </a:prstGeom>
        </p:spPr>
      </p:pic>
    </p:spTree>
    <p:extLst>
      <p:ext uri="{BB962C8B-B14F-4D97-AF65-F5344CB8AC3E}">
        <p14:creationId xmlns:p14="http://schemas.microsoft.com/office/powerpoint/2010/main" val="41398567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par>
                                <p:cTn id="22" presetID="53" presetClass="entr" presetSubtype="16"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cstate="screen"/>
          <a:stretch>
            <a:fillRect/>
          </a:stretch>
        </p:blipFill>
        <p:spPr>
          <a:xfrm>
            <a:off x="0" y="-33129"/>
            <a:ext cx="9144000" cy="5176629"/>
          </a:xfrm>
          <a:prstGeom prst="rect">
            <a:avLst/>
          </a:prstGeom>
        </p:spPr>
      </p:pic>
      <p:pic>
        <p:nvPicPr>
          <p:cNvPr id="13" name="图片 12"/>
          <p:cNvPicPr>
            <a:picLocks noChangeAspect="1"/>
          </p:cNvPicPr>
          <p:nvPr/>
        </p:nvPicPr>
        <p:blipFill>
          <a:blip r:embed="rId4" cstate="screen"/>
          <a:stretch>
            <a:fillRect/>
          </a:stretch>
        </p:blipFill>
        <p:spPr>
          <a:xfrm>
            <a:off x="7571851" y="483518"/>
            <a:ext cx="1307595" cy="601397"/>
          </a:xfrm>
          <a:prstGeom prst="rect">
            <a:avLst/>
          </a:prstGeom>
        </p:spPr>
      </p:pic>
      <p:pic>
        <p:nvPicPr>
          <p:cNvPr id="14" name="图片 13"/>
          <p:cNvPicPr>
            <a:picLocks noChangeAspect="1"/>
          </p:cNvPicPr>
          <p:nvPr/>
        </p:nvPicPr>
        <p:blipFill>
          <a:blip r:embed="rId5" cstate="screen"/>
          <a:stretch>
            <a:fillRect/>
          </a:stretch>
        </p:blipFill>
        <p:spPr>
          <a:xfrm>
            <a:off x="-61912" y="44268"/>
            <a:ext cx="1901121" cy="787111"/>
          </a:xfrm>
          <a:prstGeom prst="rect">
            <a:avLst/>
          </a:prstGeom>
        </p:spPr>
      </p:pic>
      <p:pic>
        <p:nvPicPr>
          <p:cNvPr id="2" name="Picture 1"/>
          <p:cNvPicPr>
            <a:picLocks noChangeAspect="1"/>
          </p:cNvPicPr>
          <p:nvPr/>
        </p:nvPicPr>
        <p:blipFill>
          <a:blip r:embed="rId6"/>
          <a:stretch>
            <a:fillRect/>
          </a:stretch>
        </p:blipFill>
        <p:spPr>
          <a:xfrm>
            <a:off x="534504" y="1503530"/>
            <a:ext cx="8169043" cy="1356251"/>
          </a:xfrm>
          <a:prstGeom prst="rect">
            <a:avLst/>
          </a:prstGeom>
        </p:spPr>
      </p:pic>
      <p:sp>
        <p:nvSpPr>
          <p:cNvPr id="4" name="TextBox 3"/>
          <p:cNvSpPr txBox="1"/>
          <p:nvPr/>
        </p:nvSpPr>
        <p:spPr>
          <a:xfrm>
            <a:off x="643202" y="2317025"/>
            <a:ext cx="8060345" cy="477054"/>
          </a:xfrm>
          <a:prstGeom prst="rect">
            <a:avLst/>
          </a:prstGeom>
          <a:solidFill>
            <a:schemeClr val="bg1"/>
          </a:solidFill>
        </p:spPr>
        <p:txBody>
          <a:bodyPr wrap="square" rtlCol="0">
            <a:spAutoFit/>
          </a:bodyPr>
          <a:lstStyle/>
          <a:p>
            <a:r>
              <a:rPr lang="en-US" sz="2500" dirty="0" err="1" smtClean="0">
                <a:solidFill>
                  <a:srgbClr val="0000FF"/>
                </a:solidFill>
                <a:latin typeface="Arial-SGK-TV" pitchFamily="2" charset="0"/>
                <a:ea typeface="Microsoft YaHei" panose="020B0503020204020204" pitchFamily="34" charset="-122"/>
                <a:cs typeface="Arial-SGK-TV" pitchFamily="2" charset="0"/>
              </a:rPr>
              <a:t>Đến</a:t>
            </a:r>
            <a:r>
              <a:rPr lang="en-US" sz="2500" dirty="0" smtClean="0">
                <a:solidFill>
                  <a:srgbClr val="0000FF"/>
                </a:solidFill>
                <a:latin typeface="Arial-SGK-TV" pitchFamily="2" charset="0"/>
                <a:ea typeface="Microsoft YaHei" panose="020B0503020204020204" pitchFamily="34" charset="-122"/>
                <a:cs typeface="Arial-SGK-TV" pitchFamily="2" charset="0"/>
              </a:rPr>
              <a:t> </a:t>
            </a:r>
            <a:r>
              <a:rPr lang="en-US" sz="2500" dirty="0" err="1" smtClean="0">
                <a:solidFill>
                  <a:srgbClr val="0000FF"/>
                </a:solidFill>
                <a:latin typeface="Arial-SGK-TV" pitchFamily="2" charset="0"/>
                <a:ea typeface="Microsoft YaHei" panose="020B0503020204020204" pitchFamily="34" charset="-122"/>
                <a:cs typeface="Arial-SGK-TV" pitchFamily="2" charset="0"/>
              </a:rPr>
              <a:t>đoạn</a:t>
            </a:r>
            <a:r>
              <a:rPr lang="en-US" sz="2500" dirty="0" smtClean="0">
                <a:solidFill>
                  <a:srgbClr val="0000FF"/>
                </a:solidFill>
                <a:latin typeface="Arial-SGK-TV" pitchFamily="2" charset="0"/>
                <a:ea typeface="Microsoft YaHei" panose="020B0503020204020204" pitchFamily="34" charset="-122"/>
                <a:cs typeface="Arial-SGK-TV" pitchFamily="2" charset="0"/>
              </a:rPr>
              <a:t> </a:t>
            </a:r>
            <a:r>
              <a:rPr lang="en-US" sz="2500" dirty="0" err="1" smtClean="0">
                <a:solidFill>
                  <a:srgbClr val="0000FF"/>
                </a:solidFill>
                <a:latin typeface="Arial-SGK-TV" pitchFamily="2" charset="0"/>
                <a:ea typeface="Microsoft YaHei" panose="020B0503020204020204" pitchFamily="34" charset="-122"/>
                <a:cs typeface="Arial-SGK-TV" pitchFamily="2" charset="0"/>
              </a:rPr>
              <a:t>đường</a:t>
            </a:r>
            <a:r>
              <a:rPr lang="en-US" sz="2500" dirty="0" smtClean="0">
                <a:solidFill>
                  <a:srgbClr val="0000FF"/>
                </a:solidFill>
                <a:latin typeface="Arial-SGK-TV" pitchFamily="2" charset="0"/>
                <a:ea typeface="Microsoft YaHei" panose="020B0503020204020204" pitchFamily="34" charset="-122"/>
                <a:cs typeface="Arial-SGK-TV" pitchFamily="2" charset="0"/>
              </a:rPr>
              <a:t> </a:t>
            </a:r>
            <a:r>
              <a:rPr lang="en-US" sz="2500" dirty="0" err="1" smtClean="0">
                <a:solidFill>
                  <a:srgbClr val="0000FF"/>
                </a:solidFill>
                <a:latin typeface="Arial-SGK-TV" pitchFamily="2" charset="0"/>
                <a:ea typeface="Microsoft YaHei" panose="020B0503020204020204" pitchFamily="34" charset="-122"/>
                <a:cs typeface="Arial-SGK-TV" pitchFamily="2" charset="0"/>
              </a:rPr>
              <a:t>dốc</a:t>
            </a:r>
            <a:r>
              <a:rPr lang="en-US" sz="2500" dirty="0" smtClean="0">
                <a:solidFill>
                  <a:srgbClr val="0000FF"/>
                </a:solidFill>
                <a:latin typeface="Arial-SGK-TV" pitchFamily="2" charset="0"/>
                <a:ea typeface="Microsoft YaHei" panose="020B0503020204020204" pitchFamily="34" charset="-122"/>
                <a:cs typeface="Arial-SGK-TV" pitchFamily="2" charset="0"/>
              </a:rPr>
              <a:t> </a:t>
            </a:r>
            <a:r>
              <a:rPr lang="en-US" sz="2500" dirty="0" err="1" smtClean="0">
                <a:solidFill>
                  <a:srgbClr val="0000FF"/>
                </a:solidFill>
                <a:latin typeface="Arial-SGK-TV" pitchFamily="2" charset="0"/>
                <a:ea typeface="Microsoft YaHei" panose="020B0503020204020204" pitchFamily="34" charset="-122"/>
                <a:cs typeface="Arial-SGK-TV" pitchFamily="2" charset="0"/>
              </a:rPr>
              <a:t>và</a:t>
            </a:r>
            <a:r>
              <a:rPr lang="en-US" sz="2500" dirty="0" smtClean="0">
                <a:solidFill>
                  <a:srgbClr val="0000FF"/>
                </a:solidFill>
                <a:latin typeface="Arial-SGK-TV" pitchFamily="2" charset="0"/>
                <a:ea typeface="Microsoft YaHei" panose="020B0503020204020204" pitchFamily="34" charset="-122"/>
                <a:cs typeface="Arial-SGK-TV" pitchFamily="2" charset="0"/>
              </a:rPr>
              <a:t> </a:t>
            </a:r>
            <a:r>
              <a:rPr lang="en-US" sz="2500" dirty="0" err="1" smtClean="0">
                <a:solidFill>
                  <a:srgbClr val="0000FF"/>
                </a:solidFill>
                <a:latin typeface="Arial-SGK-TV" pitchFamily="2" charset="0"/>
                <a:ea typeface="Microsoft YaHei" panose="020B0503020204020204" pitchFamily="34" charset="-122"/>
                <a:cs typeface="Arial-SGK-TV" pitchFamily="2" charset="0"/>
              </a:rPr>
              <a:t>khúc</a:t>
            </a:r>
            <a:r>
              <a:rPr lang="en-US" sz="2500" dirty="0" smtClean="0">
                <a:solidFill>
                  <a:srgbClr val="0000FF"/>
                </a:solidFill>
                <a:latin typeface="Arial-SGK-TV" pitchFamily="2" charset="0"/>
                <a:ea typeface="Microsoft YaHei" panose="020B0503020204020204" pitchFamily="34" charset="-122"/>
                <a:cs typeface="Arial-SGK-TV" pitchFamily="2" charset="0"/>
              </a:rPr>
              <a:t> </a:t>
            </a:r>
            <a:r>
              <a:rPr lang="en-US" sz="2500" dirty="0" err="1" smtClean="0">
                <a:solidFill>
                  <a:srgbClr val="0000FF"/>
                </a:solidFill>
                <a:latin typeface="Arial-SGK-TV" pitchFamily="2" charset="0"/>
                <a:ea typeface="Microsoft YaHei" panose="020B0503020204020204" pitchFamily="34" charset="-122"/>
                <a:cs typeface="Arial-SGK-TV" pitchFamily="2" charset="0"/>
              </a:rPr>
              <a:t>khuỷu</a:t>
            </a:r>
            <a:r>
              <a:rPr lang="en-US" sz="2500" dirty="0" smtClean="0">
                <a:solidFill>
                  <a:srgbClr val="0000FF"/>
                </a:solidFill>
                <a:latin typeface="Arial-SGK-TV" pitchFamily="2" charset="0"/>
                <a:ea typeface="Microsoft YaHei" panose="020B0503020204020204" pitchFamily="34" charset="-122"/>
                <a:cs typeface="Arial-SGK-TV" pitchFamily="2" charset="0"/>
              </a:rPr>
              <a:t>, </a:t>
            </a:r>
            <a:r>
              <a:rPr lang="en-US" sz="2500" dirty="0" err="1" smtClean="0">
                <a:solidFill>
                  <a:srgbClr val="0000FF"/>
                </a:solidFill>
                <a:latin typeface="Arial-SGK-TV" pitchFamily="2" charset="0"/>
                <a:ea typeface="Microsoft YaHei" panose="020B0503020204020204" pitchFamily="34" charset="-122"/>
                <a:cs typeface="Arial-SGK-TV" pitchFamily="2" charset="0"/>
              </a:rPr>
              <a:t>bố</a:t>
            </a:r>
            <a:r>
              <a:rPr lang="en-US" sz="2500" dirty="0" smtClean="0">
                <a:solidFill>
                  <a:srgbClr val="0000FF"/>
                </a:solidFill>
                <a:latin typeface="Arial-SGK-TV" pitchFamily="2" charset="0"/>
                <a:ea typeface="Microsoft YaHei" panose="020B0503020204020204" pitchFamily="34" charset="-122"/>
                <a:cs typeface="Arial-SGK-TV" pitchFamily="2" charset="0"/>
              </a:rPr>
              <a:t> </a:t>
            </a:r>
            <a:r>
              <a:rPr lang="en-US" sz="2500" dirty="0" err="1" smtClean="0">
                <a:solidFill>
                  <a:srgbClr val="0000FF"/>
                </a:solidFill>
                <a:latin typeface="Arial-SGK-TV" pitchFamily="2" charset="0"/>
                <a:ea typeface="Microsoft YaHei" panose="020B0503020204020204" pitchFamily="34" charset="-122"/>
                <a:cs typeface="Arial-SGK-TV" pitchFamily="2" charset="0"/>
              </a:rPr>
              <a:t>phải</a:t>
            </a:r>
            <a:r>
              <a:rPr lang="en-US" sz="2500" dirty="0" smtClean="0">
                <a:solidFill>
                  <a:srgbClr val="0000FF"/>
                </a:solidFill>
                <a:latin typeface="Arial-SGK-TV" pitchFamily="2" charset="0"/>
                <a:ea typeface="Microsoft YaHei" panose="020B0503020204020204" pitchFamily="34" charset="-122"/>
                <a:cs typeface="Arial-SGK-TV" pitchFamily="2" charset="0"/>
              </a:rPr>
              <a:t> </a:t>
            </a:r>
            <a:r>
              <a:rPr lang="en-US" sz="2500" dirty="0" err="1" smtClean="0">
                <a:solidFill>
                  <a:srgbClr val="0000FF"/>
                </a:solidFill>
                <a:latin typeface="Arial-SGK-TV" pitchFamily="2" charset="0"/>
                <a:ea typeface="Microsoft YaHei" panose="020B0503020204020204" pitchFamily="34" charset="-122"/>
                <a:cs typeface="Arial-SGK-TV" pitchFamily="2" charset="0"/>
              </a:rPr>
              <a:t>cõng</a:t>
            </a:r>
            <a:r>
              <a:rPr lang="en-US" sz="2500" dirty="0" smtClean="0">
                <a:solidFill>
                  <a:srgbClr val="0000FF"/>
                </a:solidFill>
                <a:latin typeface="Arial-SGK-TV" pitchFamily="2" charset="0"/>
                <a:ea typeface="Microsoft YaHei" panose="020B0503020204020204" pitchFamily="34" charset="-122"/>
                <a:cs typeface="Arial-SGK-TV" pitchFamily="2" charset="0"/>
              </a:rPr>
              <a:t> </a:t>
            </a:r>
            <a:r>
              <a:rPr lang="en-US" sz="2500" dirty="0" err="1" smtClean="0">
                <a:solidFill>
                  <a:srgbClr val="FF0000"/>
                </a:solidFill>
                <a:latin typeface="Arial-SGK-TV" pitchFamily="2" charset="0"/>
                <a:ea typeface="Microsoft YaHei" panose="020B0503020204020204" pitchFamily="34" charset="-122"/>
                <a:cs typeface="Arial-SGK-TV" pitchFamily="2" charset="0"/>
              </a:rPr>
              <a:t>Đức</a:t>
            </a:r>
            <a:r>
              <a:rPr lang="en-US" sz="2500" dirty="0" smtClean="0">
                <a:solidFill>
                  <a:srgbClr val="0000FF"/>
                </a:solidFill>
                <a:latin typeface="Arial-SGK-TV" pitchFamily="2" charset="0"/>
                <a:ea typeface="Microsoft YaHei" panose="020B0503020204020204" pitchFamily="34" charset="-122"/>
                <a:cs typeface="Arial-SGK-TV" pitchFamily="2" charset="0"/>
              </a:rPr>
              <a:t>.</a:t>
            </a:r>
          </a:p>
        </p:txBody>
      </p:sp>
      <p:sp>
        <p:nvSpPr>
          <p:cNvPr id="17" name="TextBox 16"/>
          <p:cNvSpPr txBox="1"/>
          <p:nvPr/>
        </p:nvSpPr>
        <p:spPr>
          <a:xfrm>
            <a:off x="643202" y="2318105"/>
            <a:ext cx="400406" cy="477054"/>
          </a:xfrm>
          <a:prstGeom prst="rect">
            <a:avLst/>
          </a:prstGeom>
          <a:noFill/>
        </p:spPr>
        <p:txBody>
          <a:bodyPr wrap="square" rtlCol="0">
            <a:spAutoFit/>
          </a:bodyPr>
          <a:lstStyle/>
          <a:p>
            <a:r>
              <a:rPr lang="en-US" sz="2500" dirty="0">
                <a:solidFill>
                  <a:srgbClr val="FF0000"/>
                </a:solidFill>
                <a:latin typeface="Arial-SGK-TV" pitchFamily="2" charset="0"/>
                <a:ea typeface="Microsoft YaHei" panose="020B0503020204020204" pitchFamily="34" charset="-122"/>
                <a:cs typeface="Arial-SGK-TV" pitchFamily="2" charset="0"/>
              </a:rPr>
              <a:t>Đ</a:t>
            </a:r>
            <a:endParaRPr lang="en-US" sz="2500" dirty="0" smtClean="0">
              <a:solidFill>
                <a:srgbClr val="FF0000"/>
              </a:solidFill>
              <a:latin typeface="Arial-SGK-TV" pitchFamily="2" charset="0"/>
              <a:ea typeface="Microsoft YaHei" panose="020B0503020204020204" pitchFamily="34" charset="-122"/>
              <a:cs typeface="Arial-SGK-TV" pitchFamily="2" charset="0"/>
            </a:endParaRPr>
          </a:p>
        </p:txBody>
      </p:sp>
    </p:spTree>
    <p:extLst>
      <p:ext uri="{BB962C8B-B14F-4D97-AF65-F5344CB8AC3E}">
        <p14:creationId xmlns:p14="http://schemas.microsoft.com/office/powerpoint/2010/main" val="40022499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0531" y="587334"/>
            <a:ext cx="9028559" cy="3982080"/>
            <a:chOff x="87393" y="618057"/>
            <a:chExt cx="9028559" cy="3982080"/>
          </a:xfrm>
        </p:grpSpPr>
        <p:grpSp>
          <p:nvGrpSpPr>
            <p:cNvPr id="9" name="Group 8"/>
            <p:cNvGrpSpPr/>
            <p:nvPr/>
          </p:nvGrpSpPr>
          <p:grpSpPr>
            <a:xfrm>
              <a:off x="138545" y="633643"/>
              <a:ext cx="8977407" cy="3966494"/>
              <a:chOff x="138545" y="633643"/>
              <a:chExt cx="8977407" cy="3966494"/>
            </a:xfrm>
          </p:grpSpPr>
          <p:grpSp>
            <p:nvGrpSpPr>
              <p:cNvPr id="2" name="Group 1"/>
              <p:cNvGrpSpPr/>
              <p:nvPr/>
            </p:nvGrpSpPr>
            <p:grpSpPr>
              <a:xfrm>
                <a:off x="138545" y="633643"/>
                <a:ext cx="8977407" cy="2057369"/>
                <a:chOff x="152400" y="1171989"/>
                <a:chExt cx="8977407" cy="2057369"/>
              </a:xfrm>
            </p:grpSpPr>
            <p:pic>
              <p:nvPicPr>
                <p:cNvPr id="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t="823" r="3489" b="-80"/>
                <a:stretch/>
              </p:blipFill>
              <p:spPr bwMode="auto">
                <a:xfrm>
                  <a:off x="152400" y="1171989"/>
                  <a:ext cx="7678412" cy="205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t="823" r="83149" b="-80"/>
                <a:stretch/>
              </p:blipFill>
              <p:spPr bwMode="auto">
                <a:xfrm>
                  <a:off x="7789247" y="1173720"/>
                  <a:ext cx="1340560" cy="205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1"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t="8367" r="3489" b="-80"/>
              <a:stretch/>
            </p:blipFill>
            <p:spPr bwMode="auto">
              <a:xfrm>
                <a:off x="138545" y="2700735"/>
                <a:ext cx="7678412" cy="1899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t="9247" r="83149" b="-79"/>
              <a:stretch/>
            </p:blipFill>
            <p:spPr bwMode="auto">
              <a:xfrm>
                <a:off x="7775392" y="2714590"/>
                <a:ext cx="1340560" cy="1881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Rectangle 2"/>
            <p:cNvSpPr/>
            <p:nvPr/>
          </p:nvSpPr>
          <p:spPr>
            <a:xfrm>
              <a:off x="87393" y="618057"/>
              <a:ext cx="9028559" cy="1248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a:extLst>
              <a:ext uri="{FF2B5EF4-FFF2-40B4-BE49-F238E27FC236}">
                <a16:creationId xmlns:a16="http://schemas.microsoft.com/office/drawing/2014/main" id="{C4F8E5F2-4792-4415-B6B7-F49CEAC375A5}"/>
              </a:ext>
            </a:extLst>
          </p:cNvPr>
          <p:cNvSpPr txBox="1"/>
          <p:nvPr/>
        </p:nvSpPr>
        <p:spPr>
          <a:xfrm>
            <a:off x="0" y="53492"/>
            <a:ext cx="9220200" cy="609398"/>
          </a:xfrm>
          <a:prstGeom prst="rect">
            <a:avLst/>
          </a:prstGeom>
          <a:noFill/>
          <a:ln>
            <a:noFill/>
          </a:ln>
        </p:spPr>
        <p:txBody>
          <a:bodyPr wrap="square" rtlCol="0">
            <a:spAutoFit/>
          </a:bodyPr>
          <a:lstStyle/>
          <a:p>
            <a:pPr algn="ctr">
              <a:lnSpc>
                <a:spcPct val="120000"/>
              </a:lnSpc>
              <a:defRPr/>
            </a:pPr>
            <a:r>
              <a:rPr lang="en-US" sz="2800" smtClean="0">
                <a:ln>
                  <a:solidFill>
                    <a:srgbClr val="00B050"/>
                  </a:solidFill>
                </a:ln>
                <a:latin typeface="Arial-SGK-TV" pitchFamily="2" charset="0"/>
                <a:ea typeface="Arial-Rounded" panose="020B0500000000000000" pitchFamily="34" charset="0"/>
                <a:cs typeface="Arial-SGK-TV" pitchFamily="2" charset="0"/>
              </a:rPr>
              <a:t>3. Viết câu trả lời cho câu hỏi a ở mục 3 ( SHS trang </a:t>
            </a:r>
            <a:r>
              <a:rPr lang="en-US" sz="2800" smtClean="0">
                <a:ln>
                  <a:solidFill>
                    <a:srgbClr val="00B050"/>
                  </a:solidFill>
                </a:ln>
                <a:latin typeface="Arial-SGK-TV" pitchFamily="2" charset="0"/>
                <a:ea typeface="Arial-Rounded" panose="020B0500000000000000" pitchFamily="34" charset="0"/>
                <a:cs typeface="Arial-SGK-TV" pitchFamily="2" charset="0"/>
              </a:rPr>
              <a:t>31)</a:t>
            </a:r>
            <a:endParaRPr lang="vi-VN" sz="2800" dirty="0">
              <a:ln>
                <a:solidFill>
                  <a:srgbClr val="00B050"/>
                </a:solidFill>
              </a:ln>
              <a:latin typeface="Arial-SGK-TV" pitchFamily="2" charset="0"/>
              <a:ea typeface="Arial-Rounded" panose="020B0500000000000000" pitchFamily="34" charset="0"/>
              <a:cs typeface="Arial-SGK-TV" pitchFamily="2" charset="0"/>
            </a:endParaRPr>
          </a:p>
        </p:txBody>
      </p:sp>
      <p:sp>
        <p:nvSpPr>
          <p:cNvPr id="25"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3892187" y="1542805"/>
            <a:ext cx="28523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400" smtClean="0">
                <a:solidFill>
                  <a:srgbClr val="FF0000"/>
                </a:solidFill>
                <a:latin typeface="HP001 4 hàng" panose="020B0603050302020204" pitchFamily="34" charset="0"/>
                <a:cs typeface="Times New Roman" panose="02020603050405020304" pitchFamily="18" charset="0"/>
              </a:rPr>
              <a:t>.</a:t>
            </a:r>
            <a:endParaRPr lang="en-US" altLang="en-US" sz="4400" smtClean="0">
              <a:solidFill>
                <a:srgbClr val="FF0000"/>
              </a:solidFill>
              <a:latin typeface="HP001 4 hàng" panose="020B0603050302020204" pitchFamily="34" charset="0"/>
              <a:cs typeface="Times New Roman" panose="02020603050405020304" pitchFamily="18" charset="0"/>
            </a:endParaRPr>
          </a:p>
        </p:txBody>
      </p:sp>
      <p:pic>
        <p:nvPicPr>
          <p:cNvPr id="11" name="Picture 10"/>
          <p:cNvPicPr>
            <a:picLocks noChangeAspect="1"/>
          </p:cNvPicPr>
          <p:nvPr/>
        </p:nvPicPr>
        <p:blipFill>
          <a:blip r:embed="rId4"/>
          <a:stretch>
            <a:fillRect/>
          </a:stretch>
        </p:blipFill>
        <p:spPr>
          <a:xfrm>
            <a:off x="462552" y="925191"/>
            <a:ext cx="1066892" cy="914479"/>
          </a:xfrm>
          <a:prstGeom prst="rect">
            <a:avLst/>
          </a:prstGeom>
        </p:spPr>
      </p:pic>
      <p:pic>
        <p:nvPicPr>
          <p:cNvPr id="14" name="Picture 13"/>
          <p:cNvPicPr>
            <a:picLocks noChangeAspect="1"/>
          </p:cNvPicPr>
          <p:nvPr/>
        </p:nvPicPr>
        <p:blipFill>
          <a:blip r:embed="rId5"/>
          <a:stretch>
            <a:fillRect/>
          </a:stretch>
        </p:blipFill>
        <p:spPr>
          <a:xfrm>
            <a:off x="779459" y="934914"/>
            <a:ext cx="1022729" cy="914479"/>
          </a:xfrm>
          <a:prstGeom prst="rect">
            <a:avLst/>
          </a:prstGeom>
        </p:spPr>
      </p:pic>
      <p:pic>
        <p:nvPicPr>
          <p:cNvPr id="15" name="Picture 14"/>
          <p:cNvPicPr>
            <a:picLocks noChangeAspect="1"/>
          </p:cNvPicPr>
          <p:nvPr/>
        </p:nvPicPr>
        <p:blipFill>
          <a:blip r:embed="rId6"/>
          <a:stretch>
            <a:fillRect/>
          </a:stretch>
        </p:blipFill>
        <p:spPr>
          <a:xfrm>
            <a:off x="1399224" y="923558"/>
            <a:ext cx="1641358" cy="914479"/>
          </a:xfrm>
          <a:prstGeom prst="rect">
            <a:avLst/>
          </a:prstGeom>
        </p:spPr>
      </p:pic>
      <p:pic>
        <p:nvPicPr>
          <p:cNvPr id="16" name="Picture 15"/>
          <p:cNvPicPr>
            <a:picLocks noChangeAspect="1"/>
          </p:cNvPicPr>
          <p:nvPr/>
        </p:nvPicPr>
        <p:blipFill>
          <a:blip r:embed="rId7"/>
          <a:stretch>
            <a:fillRect/>
          </a:stretch>
        </p:blipFill>
        <p:spPr>
          <a:xfrm>
            <a:off x="2652234" y="921827"/>
            <a:ext cx="1867008" cy="914479"/>
          </a:xfrm>
          <a:prstGeom prst="rect">
            <a:avLst/>
          </a:prstGeom>
        </p:spPr>
      </p:pic>
      <p:pic>
        <p:nvPicPr>
          <p:cNvPr id="19" name="Picture 18"/>
          <p:cNvPicPr>
            <a:picLocks noChangeAspect="1"/>
          </p:cNvPicPr>
          <p:nvPr/>
        </p:nvPicPr>
        <p:blipFill>
          <a:blip r:embed="rId8"/>
          <a:stretch>
            <a:fillRect/>
          </a:stretch>
        </p:blipFill>
        <p:spPr>
          <a:xfrm>
            <a:off x="4082424" y="929623"/>
            <a:ext cx="1248364" cy="914479"/>
          </a:xfrm>
          <a:prstGeom prst="rect">
            <a:avLst/>
          </a:prstGeom>
        </p:spPr>
      </p:pic>
      <p:pic>
        <p:nvPicPr>
          <p:cNvPr id="22" name="Picture 21"/>
          <p:cNvPicPr>
            <a:picLocks noChangeAspect="1"/>
          </p:cNvPicPr>
          <p:nvPr/>
        </p:nvPicPr>
        <p:blipFill>
          <a:blip r:embed="rId9"/>
          <a:stretch>
            <a:fillRect/>
          </a:stretch>
        </p:blipFill>
        <p:spPr>
          <a:xfrm>
            <a:off x="4970112" y="931264"/>
            <a:ext cx="1186063" cy="914479"/>
          </a:xfrm>
          <a:prstGeom prst="rect">
            <a:avLst/>
          </a:prstGeom>
        </p:spPr>
      </p:pic>
      <p:pic>
        <p:nvPicPr>
          <p:cNvPr id="30" name="Picture 29"/>
          <p:cNvPicPr>
            <a:picLocks noChangeAspect="1"/>
          </p:cNvPicPr>
          <p:nvPr/>
        </p:nvPicPr>
        <p:blipFill>
          <a:blip r:embed="rId10"/>
          <a:stretch>
            <a:fillRect/>
          </a:stretch>
        </p:blipFill>
        <p:spPr>
          <a:xfrm>
            <a:off x="5749760" y="922141"/>
            <a:ext cx="1827566" cy="914479"/>
          </a:xfrm>
          <a:prstGeom prst="rect">
            <a:avLst/>
          </a:prstGeom>
        </p:spPr>
      </p:pic>
      <p:pic>
        <p:nvPicPr>
          <p:cNvPr id="33" name="Picture 32"/>
          <p:cNvPicPr>
            <a:picLocks noChangeAspect="1"/>
          </p:cNvPicPr>
          <p:nvPr/>
        </p:nvPicPr>
        <p:blipFill>
          <a:blip r:embed="rId11"/>
          <a:stretch>
            <a:fillRect/>
          </a:stretch>
        </p:blipFill>
        <p:spPr>
          <a:xfrm>
            <a:off x="7013087" y="937191"/>
            <a:ext cx="2229658" cy="914479"/>
          </a:xfrm>
          <a:prstGeom prst="rect">
            <a:avLst/>
          </a:prstGeom>
        </p:spPr>
      </p:pic>
      <p:sp>
        <p:nvSpPr>
          <p:cNvPr id="34"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8825645" y="921827"/>
            <a:ext cx="32403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400" smtClean="0">
                <a:solidFill>
                  <a:srgbClr val="FF0000"/>
                </a:solidFill>
                <a:latin typeface="HP001 4 hàng" panose="020B0603050302020204" pitchFamily="34" charset="0"/>
                <a:cs typeface="Times New Roman" panose="02020603050405020304" pitchFamily="18" charset="0"/>
              </a:rPr>
              <a:t>,</a:t>
            </a:r>
            <a:endParaRPr lang="en-US" altLang="en-US" sz="4400" smtClean="0">
              <a:solidFill>
                <a:srgbClr val="FF0000"/>
              </a:solidFill>
              <a:latin typeface="HP001 4 hàng" panose="020B0603050302020204" pitchFamily="34" charset="0"/>
              <a:cs typeface="Times New Roman" panose="02020603050405020304" pitchFamily="18" charset="0"/>
            </a:endParaRPr>
          </a:p>
        </p:txBody>
      </p:sp>
      <p:pic>
        <p:nvPicPr>
          <p:cNvPr id="27" name="Picture 26"/>
          <p:cNvPicPr>
            <a:picLocks noChangeAspect="1"/>
          </p:cNvPicPr>
          <p:nvPr/>
        </p:nvPicPr>
        <p:blipFill>
          <a:blip r:embed="rId12"/>
          <a:stretch>
            <a:fillRect/>
          </a:stretch>
        </p:blipFill>
        <p:spPr>
          <a:xfrm>
            <a:off x="-146756" y="1561203"/>
            <a:ext cx="1107130" cy="914479"/>
          </a:xfrm>
          <a:prstGeom prst="rect">
            <a:avLst/>
          </a:prstGeom>
        </p:spPr>
      </p:pic>
      <p:pic>
        <p:nvPicPr>
          <p:cNvPr id="28" name="Picture 27"/>
          <p:cNvPicPr>
            <a:picLocks noChangeAspect="1"/>
          </p:cNvPicPr>
          <p:nvPr/>
        </p:nvPicPr>
        <p:blipFill>
          <a:blip r:embed="rId13"/>
          <a:stretch>
            <a:fillRect/>
          </a:stretch>
        </p:blipFill>
        <p:spPr>
          <a:xfrm>
            <a:off x="549172" y="1559435"/>
            <a:ext cx="1619915" cy="914479"/>
          </a:xfrm>
          <a:prstGeom prst="rect">
            <a:avLst/>
          </a:prstGeom>
        </p:spPr>
      </p:pic>
      <p:pic>
        <p:nvPicPr>
          <p:cNvPr id="35" name="Picture 34"/>
          <p:cNvPicPr>
            <a:picLocks noChangeAspect="1"/>
          </p:cNvPicPr>
          <p:nvPr/>
        </p:nvPicPr>
        <p:blipFill>
          <a:blip r:embed="rId14"/>
          <a:stretch>
            <a:fillRect/>
          </a:stretch>
        </p:blipFill>
        <p:spPr>
          <a:xfrm>
            <a:off x="1684941" y="1565269"/>
            <a:ext cx="1457149" cy="914479"/>
          </a:xfrm>
          <a:prstGeom prst="rect">
            <a:avLst/>
          </a:prstGeom>
        </p:spPr>
      </p:pic>
      <p:pic>
        <p:nvPicPr>
          <p:cNvPr id="36" name="Picture 35"/>
          <p:cNvPicPr>
            <a:picLocks noChangeAspect="1"/>
          </p:cNvPicPr>
          <p:nvPr/>
        </p:nvPicPr>
        <p:blipFill>
          <a:blip r:embed="rId4"/>
          <a:stretch>
            <a:fillRect/>
          </a:stretch>
        </p:blipFill>
        <p:spPr>
          <a:xfrm>
            <a:off x="2841014" y="1565059"/>
            <a:ext cx="1066892" cy="914479"/>
          </a:xfrm>
          <a:prstGeom prst="rect">
            <a:avLst/>
          </a:prstGeom>
        </p:spPr>
      </p:pic>
      <p:pic>
        <p:nvPicPr>
          <p:cNvPr id="37" name="Picture 36"/>
          <p:cNvPicPr>
            <a:picLocks noChangeAspect="1"/>
          </p:cNvPicPr>
          <p:nvPr/>
        </p:nvPicPr>
        <p:blipFill>
          <a:blip r:embed="rId15"/>
          <a:stretch>
            <a:fillRect/>
          </a:stretch>
        </p:blipFill>
        <p:spPr>
          <a:xfrm>
            <a:off x="3100138" y="1561317"/>
            <a:ext cx="1184925" cy="914479"/>
          </a:xfrm>
          <a:prstGeom prst="rect">
            <a:avLst/>
          </a:prstGeom>
        </p:spPr>
      </p:pic>
    </p:spTree>
    <p:extLst>
      <p:ext uri="{BB962C8B-B14F-4D97-AF65-F5344CB8AC3E}">
        <p14:creationId xmlns:p14="http://schemas.microsoft.com/office/powerpoint/2010/main" val="15816494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p:cTn id="33" dur="500" fill="hold"/>
                                        <p:tgtEl>
                                          <p:spTgt spid="19"/>
                                        </p:tgtEl>
                                        <p:attrNameLst>
                                          <p:attrName>ppt_w</p:attrName>
                                        </p:attrNameLst>
                                      </p:cBhvr>
                                      <p:tavLst>
                                        <p:tav tm="0">
                                          <p:val>
                                            <p:fltVal val="0"/>
                                          </p:val>
                                        </p:tav>
                                        <p:tav tm="100000">
                                          <p:val>
                                            <p:strVal val="#ppt_w"/>
                                          </p:val>
                                        </p:tav>
                                      </p:tavLst>
                                    </p:anim>
                                    <p:anim calcmode="lin" valueType="num">
                                      <p:cBhvr>
                                        <p:cTn id="34" dur="500" fill="hold"/>
                                        <p:tgtEl>
                                          <p:spTgt spid="19"/>
                                        </p:tgtEl>
                                        <p:attrNameLst>
                                          <p:attrName>ppt_h</p:attrName>
                                        </p:attrNameLst>
                                      </p:cBhvr>
                                      <p:tavLst>
                                        <p:tav tm="0">
                                          <p:val>
                                            <p:fltVal val="0"/>
                                          </p:val>
                                        </p:tav>
                                        <p:tav tm="100000">
                                          <p:val>
                                            <p:strVal val="#ppt_h"/>
                                          </p:val>
                                        </p:tav>
                                      </p:tavLst>
                                    </p:anim>
                                    <p:animEffect transition="in" filter="fade">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p:cTn id="40" dur="500" fill="hold"/>
                                        <p:tgtEl>
                                          <p:spTgt spid="22"/>
                                        </p:tgtEl>
                                        <p:attrNameLst>
                                          <p:attrName>ppt_w</p:attrName>
                                        </p:attrNameLst>
                                      </p:cBhvr>
                                      <p:tavLst>
                                        <p:tav tm="0">
                                          <p:val>
                                            <p:fltVal val="0"/>
                                          </p:val>
                                        </p:tav>
                                        <p:tav tm="100000">
                                          <p:val>
                                            <p:strVal val="#ppt_w"/>
                                          </p:val>
                                        </p:tav>
                                      </p:tavLst>
                                    </p:anim>
                                    <p:anim calcmode="lin" valueType="num">
                                      <p:cBhvr>
                                        <p:cTn id="41" dur="500" fill="hold"/>
                                        <p:tgtEl>
                                          <p:spTgt spid="22"/>
                                        </p:tgtEl>
                                        <p:attrNameLst>
                                          <p:attrName>ppt_h</p:attrName>
                                        </p:attrNameLst>
                                      </p:cBhvr>
                                      <p:tavLst>
                                        <p:tav tm="0">
                                          <p:val>
                                            <p:fltVal val="0"/>
                                          </p:val>
                                        </p:tav>
                                        <p:tav tm="100000">
                                          <p:val>
                                            <p:strVal val="#ppt_h"/>
                                          </p:val>
                                        </p:tav>
                                      </p:tavLst>
                                    </p:anim>
                                    <p:animEffect transition="in" filter="fade">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p:cTn id="47" dur="500" fill="hold"/>
                                        <p:tgtEl>
                                          <p:spTgt spid="30"/>
                                        </p:tgtEl>
                                        <p:attrNameLst>
                                          <p:attrName>ppt_w</p:attrName>
                                        </p:attrNameLst>
                                      </p:cBhvr>
                                      <p:tavLst>
                                        <p:tav tm="0">
                                          <p:val>
                                            <p:fltVal val="0"/>
                                          </p:val>
                                        </p:tav>
                                        <p:tav tm="100000">
                                          <p:val>
                                            <p:strVal val="#ppt_w"/>
                                          </p:val>
                                        </p:tav>
                                      </p:tavLst>
                                    </p:anim>
                                    <p:anim calcmode="lin" valueType="num">
                                      <p:cBhvr>
                                        <p:cTn id="48" dur="500" fill="hold"/>
                                        <p:tgtEl>
                                          <p:spTgt spid="30"/>
                                        </p:tgtEl>
                                        <p:attrNameLst>
                                          <p:attrName>ppt_h</p:attrName>
                                        </p:attrNameLst>
                                      </p:cBhvr>
                                      <p:tavLst>
                                        <p:tav tm="0">
                                          <p:val>
                                            <p:fltVal val="0"/>
                                          </p:val>
                                        </p:tav>
                                        <p:tav tm="100000">
                                          <p:val>
                                            <p:strVal val="#ppt_h"/>
                                          </p:val>
                                        </p:tav>
                                      </p:tavLst>
                                    </p:anim>
                                    <p:animEffect transition="in" filter="fade">
                                      <p:cBhvr>
                                        <p:cTn id="49" dur="500"/>
                                        <p:tgtEl>
                                          <p:spTgt spid="30"/>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33"/>
                                        </p:tgtEl>
                                        <p:attrNameLst>
                                          <p:attrName>style.visibility</p:attrName>
                                        </p:attrNameLst>
                                      </p:cBhvr>
                                      <p:to>
                                        <p:strVal val="visible"/>
                                      </p:to>
                                    </p:set>
                                    <p:anim calcmode="lin" valueType="num">
                                      <p:cBhvr>
                                        <p:cTn id="54" dur="500" fill="hold"/>
                                        <p:tgtEl>
                                          <p:spTgt spid="33"/>
                                        </p:tgtEl>
                                        <p:attrNameLst>
                                          <p:attrName>ppt_w</p:attrName>
                                        </p:attrNameLst>
                                      </p:cBhvr>
                                      <p:tavLst>
                                        <p:tav tm="0">
                                          <p:val>
                                            <p:fltVal val="0"/>
                                          </p:val>
                                        </p:tav>
                                        <p:tav tm="100000">
                                          <p:val>
                                            <p:strVal val="#ppt_w"/>
                                          </p:val>
                                        </p:tav>
                                      </p:tavLst>
                                    </p:anim>
                                    <p:anim calcmode="lin" valueType="num">
                                      <p:cBhvr>
                                        <p:cTn id="55" dur="500" fill="hold"/>
                                        <p:tgtEl>
                                          <p:spTgt spid="33"/>
                                        </p:tgtEl>
                                        <p:attrNameLst>
                                          <p:attrName>ppt_h</p:attrName>
                                        </p:attrNameLst>
                                      </p:cBhvr>
                                      <p:tavLst>
                                        <p:tav tm="0">
                                          <p:val>
                                            <p:fltVal val="0"/>
                                          </p:val>
                                        </p:tav>
                                        <p:tav tm="100000">
                                          <p:val>
                                            <p:strVal val="#ppt_h"/>
                                          </p:val>
                                        </p:tav>
                                      </p:tavLst>
                                    </p:anim>
                                    <p:animEffect transition="in" filter="fade">
                                      <p:cBhvr>
                                        <p:cTn id="56" dur="500"/>
                                        <p:tgtEl>
                                          <p:spTgt spid="33"/>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34"/>
                                        </p:tgtEl>
                                        <p:attrNameLst>
                                          <p:attrName>style.visibility</p:attrName>
                                        </p:attrNameLst>
                                      </p:cBhvr>
                                      <p:to>
                                        <p:strVal val="visible"/>
                                      </p:to>
                                    </p:set>
                                    <p:anim calcmode="lin" valueType="num">
                                      <p:cBhvr>
                                        <p:cTn id="61" dur="500" fill="hold"/>
                                        <p:tgtEl>
                                          <p:spTgt spid="34"/>
                                        </p:tgtEl>
                                        <p:attrNameLst>
                                          <p:attrName>ppt_w</p:attrName>
                                        </p:attrNameLst>
                                      </p:cBhvr>
                                      <p:tavLst>
                                        <p:tav tm="0">
                                          <p:val>
                                            <p:fltVal val="0"/>
                                          </p:val>
                                        </p:tav>
                                        <p:tav tm="100000">
                                          <p:val>
                                            <p:strVal val="#ppt_w"/>
                                          </p:val>
                                        </p:tav>
                                      </p:tavLst>
                                    </p:anim>
                                    <p:anim calcmode="lin" valueType="num">
                                      <p:cBhvr>
                                        <p:cTn id="62" dur="500" fill="hold"/>
                                        <p:tgtEl>
                                          <p:spTgt spid="34"/>
                                        </p:tgtEl>
                                        <p:attrNameLst>
                                          <p:attrName>ppt_h</p:attrName>
                                        </p:attrNameLst>
                                      </p:cBhvr>
                                      <p:tavLst>
                                        <p:tav tm="0">
                                          <p:val>
                                            <p:fltVal val="0"/>
                                          </p:val>
                                        </p:tav>
                                        <p:tav tm="100000">
                                          <p:val>
                                            <p:strVal val="#ppt_h"/>
                                          </p:val>
                                        </p:tav>
                                      </p:tavLst>
                                    </p:anim>
                                    <p:animEffect transition="in" filter="fade">
                                      <p:cBhvr>
                                        <p:cTn id="63" dur="500"/>
                                        <p:tgtEl>
                                          <p:spTgt spid="34"/>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nodeType="clickEffect">
                                  <p:stCondLst>
                                    <p:cond delay="0"/>
                                  </p:stCondLst>
                                  <p:childTnLst>
                                    <p:set>
                                      <p:cBhvr>
                                        <p:cTn id="67" dur="1" fill="hold">
                                          <p:stCondLst>
                                            <p:cond delay="0"/>
                                          </p:stCondLst>
                                        </p:cTn>
                                        <p:tgtEl>
                                          <p:spTgt spid="27"/>
                                        </p:tgtEl>
                                        <p:attrNameLst>
                                          <p:attrName>style.visibility</p:attrName>
                                        </p:attrNameLst>
                                      </p:cBhvr>
                                      <p:to>
                                        <p:strVal val="visible"/>
                                      </p:to>
                                    </p:set>
                                    <p:anim calcmode="lin" valueType="num">
                                      <p:cBhvr>
                                        <p:cTn id="68" dur="500" fill="hold"/>
                                        <p:tgtEl>
                                          <p:spTgt spid="27"/>
                                        </p:tgtEl>
                                        <p:attrNameLst>
                                          <p:attrName>ppt_w</p:attrName>
                                        </p:attrNameLst>
                                      </p:cBhvr>
                                      <p:tavLst>
                                        <p:tav tm="0">
                                          <p:val>
                                            <p:fltVal val="0"/>
                                          </p:val>
                                        </p:tav>
                                        <p:tav tm="100000">
                                          <p:val>
                                            <p:strVal val="#ppt_w"/>
                                          </p:val>
                                        </p:tav>
                                      </p:tavLst>
                                    </p:anim>
                                    <p:anim calcmode="lin" valueType="num">
                                      <p:cBhvr>
                                        <p:cTn id="69" dur="500" fill="hold"/>
                                        <p:tgtEl>
                                          <p:spTgt spid="27"/>
                                        </p:tgtEl>
                                        <p:attrNameLst>
                                          <p:attrName>ppt_h</p:attrName>
                                        </p:attrNameLst>
                                      </p:cBhvr>
                                      <p:tavLst>
                                        <p:tav tm="0">
                                          <p:val>
                                            <p:fltVal val="0"/>
                                          </p:val>
                                        </p:tav>
                                        <p:tav tm="100000">
                                          <p:val>
                                            <p:strVal val="#ppt_h"/>
                                          </p:val>
                                        </p:tav>
                                      </p:tavLst>
                                    </p:anim>
                                    <p:animEffect transition="in" filter="fade">
                                      <p:cBhvr>
                                        <p:cTn id="70" dur="500"/>
                                        <p:tgtEl>
                                          <p:spTgt spid="27"/>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nodeType="clickEffect">
                                  <p:stCondLst>
                                    <p:cond delay="0"/>
                                  </p:stCondLst>
                                  <p:childTnLst>
                                    <p:set>
                                      <p:cBhvr>
                                        <p:cTn id="74" dur="1" fill="hold">
                                          <p:stCondLst>
                                            <p:cond delay="0"/>
                                          </p:stCondLst>
                                        </p:cTn>
                                        <p:tgtEl>
                                          <p:spTgt spid="28"/>
                                        </p:tgtEl>
                                        <p:attrNameLst>
                                          <p:attrName>style.visibility</p:attrName>
                                        </p:attrNameLst>
                                      </p:cBhvr>
                                      <p:to>
                                        <p:strVal val="visible"/>
                                      </p:to>
                                    </p:set>
                                    <p:anim calcmode="lin" valueType="num">
                                      <p:cBhvr>
                                        <p:cTn id="75" dur="500" fill="hold"/>
                                        <p:tgtEl>
                                          <p:spTgt spid="28"/>
                                        </p:tgtEl>
                                        <p:attrNameLst>
                                          <p:attrName>ppt_w</p:attrName>
                                        </p:attrNameLst>
                                      </p:cBhvr>
                                      <p:tavLst>
                                        <p:tav tm="0">
                                          <p:val>
                                            <p:fltVal val="0"/>
                                          </p:val>
                                        </p:tav>
                                        <p:tav tm="100000">
                                          <p:val>
                                            <p:strVal val="#ppt_w"/>
                                          </p:val>
                                        </p:tav>
                                      </p:tavLst>
                                    </p:anim>
                                    <p:anim calcmode="lin" valueType="num">
                                      <p:cBhvr>
                                        <p:cTn id="76" dur="500" fill="hold"/>
                                        <p:tgtEl>
                                          <p:spTgt spid="28"/>
                                        </p:tgtEl>
                                        <p:attrNameLst>
                                          <p:attrName>ppt_h</p:attrName>
                                        </p:attrNameLst>
                                      </p:cBhvr>
                                      <p:tavLst>
                                        <p:tav tm="0">
                                          <p:val>
                                            <p:fltVal val="0"/>
                                          </p:val>
                                        </p:tav>
                                        <p:tav tm="100000">
                                          <p:val>
                                            <p:strVal val="#ppt_h"/>
                                          </p:val>
                                        </p:tav>
                                      </p:tavLst>
                                    </p:anim>
                                    <p:animEffect transition="in" filter="fade">
                                      <p:cBhvr>
                                        <p:cTn id="77" dur="500"/>
                                        <p:tgtEl>
                                          <p:spTgt spid="28"/>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nodeType="clickEffect">
                                  <p:stCondLst>
                                    <p:cond delay="0"/>
                                  </p:stCondLst>
                                  <p:childTnLst>
                                    <p:set>
                                      <p:cBhvr>
                                        <p:cTn id="81" dur="1" fill="hold">
                                          <p:stCondLst>
                                            <p:cond delay="0"/>
                                          </p:stCondLst>
                                        </p:cTn>
                                        <p:tgtEl>
                                          <p:spTgt spid="35"/>
                                        </p:tgtEl>
                                        <p:attrNameLst>
                                          <p:attrName>style.visibility</p:attrName>
                                        </p:attrNameLst>
                                      </p:cBhvr>
                                      <p:to>
                                        <p:strVal val="visible"/>
                                      </p:to>
                                    </p:set>
                                    <p:anim calcmode="lin" valueType="num">
                                      <p:cBhvr>
                                        <p:cTn id="82" dur="500" fill="hold"/>
                                        <p:tgtEl>
                                          <p:spTgt spid="35"/>
                                        </p:tgtEl>
                                        <p:attrNameLst>
                                          <p:attrName>ppt_w</p:attrName>
                                        </p:attrNameLst>
                                      </p:cBhvr>
                                      <p:tavLst>
                                        <p:tav tm="0">
                                          <p:val>
                                            <p:fltVal val="0"/>
                                          </p:val>
                                        </p:tav>
                                        <p:tav tm="100000">
                                          <p:val>
                                            <p:strVal val="#ppt_w"/>
                                          </p:val>
                                        </p:tav>
                                      </p:tavLst>
                                    </p:anim>
                                    <p:anim calcmode="lin" valueType="num">
                                      <p:cBhvr>
                                        <p:cTn id="83" dur="500" fill="hold"/>
                                        <p:tgtEl>
                                          <p:spTgt spid="35"/>
                                        </p:tgtEl>
                                        <p:attrNameLst>
                                          <p:attrName>ppt_h</p:attrName>
                                        </p:attrNameLst>
                                      </p:cBhvr>
                                      <p:tavLst>
                                        <p:tav tm="0">
                                          <p:val>
                                            <p:fltVal val="0"/>
                                          </p:val>
                                        </p:tav>
                                        <p:tav tm="100000">
                                          <p:val>
                                            <p:strVal val="#ppt_h"/>
                                          </p:val>
                                        </p:tav>
                                      </p:tavLst>
                                    </p:anim>
                                    <p:animEffect transition="in" filter="fade">
                                      <p:cBhvr>
                                        <p:cTn id="84" dur="500"/>
                                        <p:tgtEl>
                                          <p:spTgt spid="35"/>
                                        </p:tgtEl>
                                      </p:cBhvr>
                                    </p:animEffect>
                                  </p:childTnLst>
                                </p:cTn>
                              </p:par>
                            </p:childTnLst>
                          </p:cTn>
                        </p:par>
                      </p:childTnLst>
                    </p:cTn>
                  </p:par>
                  <p:par>
                    <p:cTn id="85" fill="hold">
                      <p:stCondLst>
                        <p:cond delay="indefinite"/>
                      </p:stCondLst>
                      <p:childTnLst>
                        <p:par>
                          <p:cTn id="86" fill="hold">
                            <p:stCondLst>
                              <p:cond delay="0"/>
                            </p:stCondLst>
                            <p:childTnLst>
                              <p:par>
                                <p:cTn id="87" presetID="53" presetClass="entr" presetSubtype="16" fill="hold" nodeType="clickEffect">
                                  <p:stCondLst>
                                    <p:cond delay="0"/>
                                  </p:stCondLst>
                                  <p:childTnLst>
                                    <p:set>
                                      <p:cBhvr>
                                        <p:cTn id="88" dur="1" fill="hold">
                                          <p:stCondLst>
                                            <p:cond delay="0"/>
                                          </p:stCondLst>
                                        </p:cTn>
                                        <p:tgtEl>
                                          <p:spTgt spid="36"/>
                                        </p:tgtEl>
                                        <p:attrNameLst>
                                          <p:attrName>style.visibility</p:attrName>
                                        </p:attrNameLst>
                                      </p:cBhvr>
                                      <p:to>
                                        <p:strVal val="visible"/>
                                      </p:to>
                                    </p:set>
                                    <p:anim calcmode="lin" valueType="num">
                                      <p:cBhvr>
                                        <p:cTn id="89" dur="500" fill="hold"/>
                                        <p:tgtEl>
                                          <p:spTgt spid="36"/>
                                        </p:tgtEl>
                                        <p:attrNameLst>
                                          <p:attrName>ppt_w</p:attrName>
                                        </p:attrNameLst>
                                      </p:cBhvr>
                                      <p:tavLst>
                                        <p:tav tm="0">
                                          <p:val>
                                            <p:fltVal val="0"/>
                                          </p:val>
                                        </p:tav>
                                        <p:tav tm="100000">
                                          <p:val>
                                            <p:strVal val="#ppt_w"/>
                                          </p:val>
                                        </p:tav>
                                      </p:tavLst>
                                    </p:anim>
                                    <p:anim calcmode="lin" valueType="num">
                                      <p:cBhvr>
                                        <p:cTn id="90" dur="500" fill="hold"/>
                                        <p:tgtEl>
                                          <p:spTgt spid="36"/>
                                        </p:tgtEl>
                                        <p:attrNameLst>
                                          <p:attrName>ppt_h</p:attrName>
                                        </p:attrNameLst>
                                      </p:cBhvr>
                                      <p:tavLst>
                                        <p:tav tm="0">
                                          <p:val>
                                            <p:fltVal val="0"/>
                                          </p:val>
                                        </p:tav>
                                        <p:tav tm="100000">
                                          <p:val>
                                            <p:strVal val="#ppt_h"/>
                                          </p:val>
                                        </p:tav>
                                      </p:tavLst>
                                    </p:anim>
                                    <p:animEffect transition="in" filter="fade">
                                      <p:cBhvr>
                                        <p:cTn id="91" dur="500"/>
                                        <p:tgtEl>
                                          <p:spTgt spid="36"/>
                                        </p:tgtEl>
                                      </p:cBhvr>
                                    </p:animEffect>
                                  </p:childTnLst>
                                </p:cTn>
                              </p:par>
                              <p:par>
                                <p:cTn id="92" presetID="53" presetClass="entr" presetSubtype="16" fill="hold" nodeType="withEffect">
                                  <p:stCondLst>
                                    <p:cond delay="0"/>
                                  </p:stCondLst>
                                  <p:childTnLst>
                                    <p:set>
                                      <p:cBhvr>
                                        <p:cTn id="93" dur="1" fill="hold">
                                          <p:stCondLst>
                                            <p:cond delay="0"/>
                                          </p:stCondLst>
                                        </p:cTn>
                                        <p:tgtEl>
                                          <p:spTgt spid="37"/>
                                        </p:tgtEl>
                                        <p:attrNameLst>
                                          <p:attrName>style.visibility</p:attrName>
                                        </p:attrNameLst>
                                      </p:cBhvr>
                                      <p:to>
                                        <p:strVal val="visible"/>
                                      </p:to>
                                    </p:set>
                                    <p:anim calcmode="lin" valueType="num">
                                      <p:cBhvr>
                                        <p:cTn id="94" dur="500" fill="hold"/>
                                        <p:tgtEl>
                                          <p:spTgt spid="37"/>
                                        </p:tgtEl>
                                        <p:attrNameLst>
                                          <p:attrName>ppt_w</p:attrName>
                                        </p:attrNameLst>
                                      </p:cBhvr>
                                      <p:tavLst>
                                        <p:tav tm="0">
                                          <p:val>
                                            <p:fltVal val="0"/>
                                          </p:val>
                                        </p:tav>
                                        <p:tav tm="100000">
                                          <p:val>
                                            <p:strVal val="#ppt_w"/>
                                          </p:val>
                                        </p:tav>
                                      </p:tavLst>
                                    </p:anim>
                                    <p:anim calcmode="lin" valueType="num">
                                      <p:cBhvr>
                                        <p:cTn id="95" dur="500" fill="hold"/>
                                        <p:tgtEl>
                                          <p:spTgt spid="37"/>
                                        </p:tgtEl>
                                        <p:attrNameLst>
                                          <p:attrName>ppt_h</p:attrName>
                                        </p:attrNameLst>
                                      </p:cBhvr>
                                      <p:tavLst>
                                        <p:tav tm="0">
                                          <p:val>
                                            <p:fltVal val="0"/>
                                          </p:val>
                                        </p:tav>
                                        <p:tav tm="100000">
                                          <p:val>
                                            <p:strVal val="#ppt_h"/>
                                          </p:val>
                                        </p:tav>
                                      </p:tavLst>
                                    </p:anim>
                                    <p:animEffect transition="in" filter="fade">
                                      <p:cBhvr>
                                        <p:cTn id="96" dur="500"/>
                                        <p:tgtEl>
                                          <p:spTgt spid="37"/>
                                        </p:tgtEl>
                                      </p:cBhvr>
                                    </p:animEffect>
                                  </p:childTnLst>
                                </p:cTn>
                              </p:par>
                            </p:childTnLst>
                          </p:cTn>
                        </p:par>
                      </p:childTnLst>
                    </p:cTn>
                  </p:par>
                  <p:par>
                    <p:cTn id="97" fill="hold">
                      <p:stCondLst>
                        <p:cond delay="indefinite"/>
                      </p:stCondLst>
                      <p:childTnLst>
                        <p:par>
                          <p:cTn id="98" fill="hold">
                            <p:stCondLst>
                              <p:cond delay="0"/>
                            </p:stCondLst>
                            <p:childTnLst>
                              <p:par>
                                <p:cTn id="99" presetID="53" presetClass="entr" presetSubtype="16" fill="hold" grpId="0" nodeType="clickEffect">
                                  <p:stCondLst>
                                    <p:cond delay="0"/>
                                  </p:stCondLst>
                                  <p:childTnLst>
                                    <p:set>
                                      <p:cBhvr>
                                        <p:cTn id="100" dur="1" fill="hold">
                                          <p:stCondLst>
                                            <p:cond delay="0"/>
                                          </p:stCondLst>
                                        </p:cTn>
                                        <p:tgtEl>
                                          <p:spTgt spid="25"/>
                                        </p:tgtEl>
                                        <p:attrNameLst>
                                          <p:attrName>style.visibility</p:attrName>
                                        </p:attrNameLst>
                                      </p:cBhvr>
                                      <p:to>
                                        <p:strVal val="visible"/>
                                      </p:to>
                                    </p:set>
                                    <p:anim calcmode="lin" valueType="num">
                                      <p:cBhvr>
                                        <p:cTn id="101" dur="500" fill="hold"/>
                                        <p:tgtEl>
                                          <p:spTgt spid="25"/>
                                        </p:tgtEl>
                                        <p:attrNameLst>
                                          <p:attrName>ppt_w</p:attrName>
                                        </p:attrNameLst>
                                      </p:cBhvr>
                                      <p:tavLst>
                                        <p:tav tm="0">
                                          <p:val>
                                            <p:fltVal val="0"/>
                                          </p:val>
                                        </p:tav>
                                        <p:tav tm="100000">
                                          <p:val>
                                            <p:strVal val="#ppt_w"/>
                                          </p:val>
                                        </p:tav>
                                      </p:tavLst>
                                    </p:anim>
                                    <p:anim calcmode="lin" valueType="num">
                                      <p:cBhvr>
                                        <p:cTn id="102" dur="500" fill="hold"/>
                                        <p:tgtEl>
                                          <p:spTgt spid="25"/>
                                        </p:tgtEl>
                                        <p:attrNameLst>
                                          <p:attrName>ppt_h</p:attrName>
                                        </p:attrNameLst>
                                      </p:cBhvr>
                                      <p:tavLst>
                                        <p:tav tm="0">
                                          <p:val>
                                            <p:fltVal val="0"/>
                                          </p:val>
                                        </p:tav>
                                        <p:tav tm="100000">
                                          <p:val>
                                            <p:strVal val="#ppt_h"/>
                                          </p:val>
                                        </p:tav>
                                      </p:tavLst>
                                    </p:anim>
                                    <p:animEffect transition="in" filter="fade">
                                      <p:cBhvr>
                                        <p:cTn id="10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screen"/>
          <a:stretch>
            <a:fillRect/>
          </a:stretch>
        </p:blipFill>
        <p:spPr>
          <a:xfrm>
            <a:off x="0" y="2386643"/>
            <a:ext cx="9144000" cy="2741910"/>
          </a:xfrm>
          <a:prstGeom prst="rect">
            <a:avLst/>
          </a:prstGeom>
        </p:spPr>
      </p:pic>
      <p:pic>
        <p:nvPicPr>
          <p:cNvPr id="6" name="图片 5"/>
          <p:cNvPicPr>
            <a:picLocks noChangeAspect="1"/>
          </p:cNvPicPr>
          <p:nvPr/>
        </p:nvPicPr>
        <p:blipFill>
          <a:blip r:embed="rId4" cstate="screen"/>
          <a:stretch>
            <a:fillRect/>
          </a:stretch>
        </p:blipFill>
        <p:spPr>
          <a:xfrm>
            <a:off x="4788024" y="2460035"/>
            <a:ext cx="3550608" cy="2613430"/>
          </a:xfrm>
          <a:prstGeom prst="rect">
            <a:avLst/>
          </a:prstGeom>
        </p:spPr>
      </p:pic>
      <p:grpSp>
        <p:nvGrpSpPr>
          <p:cNvPr id="8" name="组合 4"/>
          <p:cNvGrpSpPr/>
          <p:nvPr/>
        </p:nvGrpSpPr>
        <p:grpSpPr>
          <a:xfrm>
            <a:off x="-540568" y="-328807"/>
            <a:ext cx="5213131" cy="4808241"/>
            <a:chOff x="1001374" y="-370703"/>
            <a:chExt cx="6695744" cy="6175701"/>
          </a:xfrm>
        </p:grpSpPr>
        <p:pic>
          <p:nvPicPr>
            <p:cNvPr id="9" name="图片 5"/>
            <p:cNvPicPr>
              <a:picLocks noChangeAspect="1"/>
            </p:cNvPicPr>
            <p:nvPr/>
          </p:nvPicPr>
          <p:blipFill rotWithShape="1">
            <a:blip r:embed="rId5">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10"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文本框 109"/>
          <p:cNvSpPr txBox="1"/>
          <p:nvPr/>
        </p:nvSpPr>
        <p:spPr>
          <a:xfrm>
            <a:off x="191483" y="2075314"/>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Khởi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động</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2" name="文本框 41"/>
          <p:cNvSpPr txBox="1"/>
          <p:nvPr/>
        </p:nvSpPr>
        <p:spPr>
          <a:xfrm>
            <a:off x="1480222" y="996320"/>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53" presetClass="entr" presetSubtype="16"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750" fill="hold"/>
                                        <p:tgtEl>
                                          <p:spTgt spid="8"/>
                                        </p:tgtEl>
                                        <p:attrNameLst>
                                          <p:attrName>ppt_w</p:attrName>
                                        </p:attrNameLst>
                                      </p:cBhvr>
                                      <p:tavLst>
                                        <p:tav tm="0">
                                          <p:val>
                                            <p:fltVal val="0"/>
                                          </p:val>
                                        </p:tav>
                                        <p:tav tm="100000">
                                          <p:val>
                                            <p:strVal val="#ppt_w"/>
                                          </p:val>
                                        </p:tav>
                                      </p:tavLst>
                                    </p:anim>
                                    <p:anim calcmode="lin" valueType="num">
                                      <p:cBhvr>
                                        <p:cTn id="19" dur="750" fill="hold"/>
                                        <p:tgtEl>
                                          <p:spTgt spid="8"/>
                                        </p:tgtEl>
                                        <p:attrNameLst>
                                          <p:attrName>ppt_h</p:attrName>
                                        </p:attrNameLst>
                                      </p:cBhvr>
                                      <p:tavLst>
                                        <p:tav tm="0">
                                          <p:val>
                                            <p:fltVal val="0"/>
                                          </p:val>
                                        </p:tav>
                                        <p:tav tm="100000">
                                          <p:val>
                                            <p:strVal val="#ppt_h"/>
                                          </p:val>
                                        </p:tav>
                                      </p:tavLst>
                                    </p:anim>
                                    <p:animEffect transition="in" filter="fade">
                                      <p:cBhvr>
                                        <p:cTn id="20" dur="750"/>
                                        <p:tgtEl>
                                          <p:spTgt spid="8"/>
                                        </p:tgtEl>
                                      </p:cBhvr>
                                    </p:animEffect>
                                  </p:childTnLst>
                                </p:cTn>
                              </p:par>
                            </p:childTnLst>
                          </p:cTn>
                        </p:par>
                        <p:par>
                          <p:cTn id="21" fill="hold">
                            <p:stCondLst>
                              <p:cond delay="2250"/>
                            </p:stCondLst>
                            <p:childTnLst>
                              <p:par>
                                <p:cTn id="22" presetID="8" presetClass="emph" presetSubtype="0" fill="hold" nodeType="afterEffect">
                                  <p:stCondLst>
                                    <p:cond delay="0"/>
                                  </p:stCondLst>
                                  <p:childTnLst>
                                    <p:animRot by="21600000">
                                      <p:cBhvr>
                                        <p:cTn id="23" dur="1500" fill="hold"/>
                                        <p:tgtEl>
                                          <p:spTgt spid="8"/>
                                        </p:tgtEl>
                                        <p:attrNameLst>
                                          <p:attrName>r</p:attrName>
                                        </p:attrNameLst>
                                      </p:cBhvr>
                                    </p:animRot>
                                  </p:childTnLst>
                                </p:cTn>
                              </p:par>
                              <p:par>
                                <p:cTn id="24" presetID="49" presetClass="entr" presetSubtype="0" decel="100000" fill="hold" grpId="0" nodeType="withEffect">
                                  <p:stCondLst>
                                    <p:cond delay="75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 calcmode="lin" valueType="num">
                                      <p:cBhvr>
                                        <p:cTn id="28" dur="500" fill="hold"/>
                                        <p:tgtEl>
                                          <p:spTgt spid="12"/>
                                        </p:tgtEl>
                                        <p:attrNameLst>
                                          <p:attrName>style.rotation</p:attrName>
                                        </p:attrNameLst>
                                      </p:cBhvr>
                                      <p:tavLst>
                                        <p:tav tm="0">
                                          <p:val>
                                            <p:fltVal val="360"/>
                                          </p:val>
                                        </p:tav>
                                        <p:tav tm="100000">
                                          <p:val>
                                            <p:fltVal val="0"/>
                                          </p:val>
                                        </p:tav>
                                      </p:tavLst>
                                    </p:anim>
                                    <p:animEffect transition="in" filter="fade">
                                      <p:cBhvr>
                                        <p:cTn id="29" dur="500"/>
                                        <p:tgtEl>
                                          <p:spTgt spid="12"/>
                                        </p:tgtEl>
                                      </p:cBhvr>
                                    </p:animEffect>
                                  </p:childTnLst>
                                </p:cTn>
                              </p:par>
                              <p:par>
                                <p:cTn id="30" presetID="12" presetClass="entr" presetSubtype="1" fill="hold" grpId="0" nodeType="withEffect">
                                  <p:stCondLst>
                                    <p:cond delay="125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p:tgtEl>
                                          <p:spTgt spid="11"/>
                                        </p:tgtEl>
                                        <p:attrNameLst>
                                          <p:attrName>ppt_y</p:attrName>
                                        </p:attrNameLst>
                                      </p:cBhvr>
                                      <p:tavLst>
                                        <p:tav tm="0">
                                          <p:val>
                                            <p:strVal val="#ppt_y-#ppt_h*1.125000"/>
                                          </p:val>
                                        </p:tav>
                                        <p:tav tm="100000">
                                          <p:val>
                                            <p:strVal val="#ppt_y"/>
                                          </p:val>
                                        </p:tav>
                                      </p:tavLst>
                                    </p:anim>
                                    <p:animEffect transition="in" filter="wipe(down)">
                                      <p:cBhvr>
                                        <p:cTn id="33" dur="500"/>
                                        <p:tgtEl>
                                          <p:spTgt spid="11"/>
                                        </p:tgtEl>
                                      </p:cBhvr>
                                    </p:animEffect>
                                  </p:childTnLst>
                                </p:cTn>
                              </p:par>
                              <p:par>
                                <p:cTn id="34" presetID="34" presetClass="emph" presetSubtype="0" fill="hold" grpId="1" nodeType="withEffect">
                                  <p:stCondLst>
                                    <p:cond delay="1750"/>
                                  </p:stCondLst>
                                  <p:childTnLst>
                                    <p:animMotion origin="layout" path="M -4.16667E-6 -1.85185E-6 L -4.16667E-6 -0.07222 " pathEditMode="relative" rAng="0" ptsTypes="AA">
                                      <p:cBhvr>
                                        <p:cTn id="35" dur="250" accel="50000" decel="50000" autoRev="1" fill="hold">
                                          <p:stCondLst>
                                            <p:cond delay="0"/>
                                          </p:stCondLst>
                                        </p:cTn>
                                        <p:tgtEl>
                                          <p:spTgt spid="11"/>
                                        </p:tgtEl>
                                        <p:attrNameLst>
                                          <p:attrName>ppt_x</p:attrName>
                                          <p:attrName>ppt_y</p:attrName>
                                        </p:attrNameLst>
                                      </p:cBhvr>
                                      <p:rCtr x="0" y="-3611"/>
                                    </p:animMotion>
                                    <p:animRot by="1500000">
                                      <p:cBhvr>
                                        <p:cTn id="36" dur="125" fill="hold">
                                          <p:stCondLst>
                                            <p:cond delay="0"/>
                                          </p:stCondLst>
                                        </p:cTn>
                                        <p:tgtEl>
                                          <p:spTgt spid="11"/>
                                        </p:tgtEl>
                                        <p:attrNameLst>
                                          <p:attrName>r</p:attrName>
                                        </p:attrNameLst>
                                      </p:cBhvr>
                                    </p:animRot>
                                    <p:animRot by="-1500000">
                                      <p:cBhvr>
                                        <p:cTn id="37" dur="125" fill="hold">
                                          <p:stCondLst>
                                            <p:cond delay="125"/>
                                          </p:stCondLst>
                                        </p:cTn>
                                        <p:tgtEl>
                                          <p:spTgt spid="11"/>
                                        </p:tgtEl>
                                        <p:attrNameLst>
                                          <p:attrName>r</p:attrName>
                                        </p:attrNameLst>
                                      </p:cBhvr>
                                    </p:animRot>
                                    <p:animRot by="-1500000">
                                      <p:cBhvr>
                                        <p:cTn id="38" dur="125" fill="hold">
                                          <p:stCondLst>
                                            <p:cond delay="250"/>
                                          </p:stCondLst>
                                        </p:cTn>
                                        <p:tgtEl>
                                          <p:spTgt spid="11"/>
                                        </p:tgtEl>
                                        <p:attrNameLst>
                                          <p:attrName>r</p:attrName>
                                        </p:attrNameLst>
                                      </p:cBhvr>
                                    </p:animRot>
                                    <p:animRot by="1500000">
                                      <p:cBhvr>
                                        <p:cTn id="39" dur="125" fill="hold">
                                          <p:stCondLst>
                                            <p:cond delay="375"/>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screen"/>
          <a:stretch>
            <a:fillRect/>
          </a:stretch>
        </p:blipFill>
        <p:spPr>
          <a:xfrm>
            <a:off x="0" y="-33129"/>
            <a:ext cx="9144000" cy="5176629"/>
          </a:xfrm>
          <a:prstGeom prst="rect">
            <a:avLst/>
          </a:prstGeom>
        </p:spPr>
      </p:pic>
      <p:pic>
        <p:nvPicPr>
          <p:cNvPr id="11" name="图片 10"/>
          <p:cNvPicPr>
            <a:picLocks noChangeAspect="1"/>
          </p:cNvPicPr>
          <p:nvPr/>
        </p:nvPicPr>
        <p:blipFill>
          <a:blip r:embed="rId4" cstate="screen"/>
          <a:stretch>
            <a:fillRect/>
          </a:stretch>
        </p:blipFill>
        <p:spPr>
          <a:xfrm rot="21197718">
            <a:off x="-785719" y="-79535"/>
            <a:ext cx="10715436" cy="5357718"/>
          </a:xfrm>
          <a:prstGeom prst="rect">
            <a:avLst/>
          </a:prstGeom>
        </p:spPr>
      </p:pic>
      <p:pic>
        <p:nvPicPr>
          <p:cNvPr id="12" name="图片 11"/>
          <p:cNvPicPr>
            <a:picLocks noChangeAspect="1"/>
          </p:cNvPicPr>
          <p:nvPr/>
        </p:nvPicPr>
        <p:blipFill>
          <a:blip r:embed="rId5" cstate="screen"/>
          <a:stretch>
            <a:fillRect/>
          </a:stretch>
        </p:blipFill>
        <p:spPr>
          <a:xfrm>
            <a:off x="0" y="2386643"/>
            <a:ext cx="9144000" cy="2741910"/>
          </a:xfrm>
          <a:prstGeom prst="rect">
            <a:avLst/>
          </a:prstGeom>
        </p:spPr>
      </p:pic>
      <p:pic>
        <p:nvPicPr>
          <p:cNvPr id="13" name="图片 12"/>
          <p:cNvPicPr>
            <a:picLocks noChangeAspect="1"/>
          </p:cNvPicPr>
          <p:nvPr/>
        </p:nvPicPr>
        <p:blipFill>
          <a:blip r:embed="rId6" cstate="screen"/>
          <a:stretch>
            <a:fillRect/>
          </a:stretch>
        </p:blipFill>
        <p:spPr>
          <a:xfrm>
            <a:off x="7571851" y="483518"/>
            <a:ext cx="1307595" cy="601397"/>
          </a:xfrm>
          <a:prstGeom prst="rect">
            <a:avLst/>
          </a:prstGeom>
        </p:spPr>
      </p:pic>
      <p:pic>
        <p:nvPicPr>
          <p:cNvPr id="14" name="图片 13"/>
          <p:cNvPicPr>
            <a:picLocks noChangeAspect="1"/>
          </p:cNvPicPr>
          <p:nvPr/>
        </p:nvPicPr>
        <p:blipFill>
          <a:blip r:embed="rId7" cstate="screen"/>
          <a:stretch>
            <a:fillRect/>
          </a:stretch>
        </p:blipFill>
        <p:spPr>
          <a:xfrm>
            <a:off x="-61912" y="44268"/>
            <a:ext cx="1901121" cy="787111"/>
          </a:xfrm>
          <a:prstGeom prst="rect">
            <a:avLst/>
          </a:prstGeom>
        </p:spPr>
      </p:pic>
      <p:pic>
        <p:nvPicPr>
          <p:cNvPr id="15" name="图片 14"/>
          <p:cNvPicPr>
            <a:picLocks noChangeAspect="1"/>
          </p:cNvPicPr>
          <p:nvPr/>
        </p:nvPicPr>
        <p:blipFill>
          <a:blip r:embed="rId8" cstate="screen"/>
          <a:stretch>
            <a:fillRect/>
          </a:stretch>
        </p:blipFill>
        <p:spPr>
          <a:xfrm>
            <a:off x="6171155" y="2861134"/>
            <a:ext cx="2289840" cy="2289840"/>
          </a:xfrm>
          <a:prstGeom prst="rect">
            <a:avLst/>
          </a:prstGeom>
        </p:spPr>
      </p:pic>
      <p:pic>
        <p:nvPicPr>
          <p:cNvPr id="16" name="图片 15"/>
          <p:cNvPicPr>
            <a:picLocks noChangeAspect="1"/>
          </p:cNvPicPr>
          <p:nvPr/>
        </p:nvPicPr>
        <p:blipFill>
          <a:blip r:embed="rId9" cstate="screen"/>
          <a:stretch>
            <a:fillRect/>
          </a:stretch>
        </p:blipFill>
        <p:spPr>
          <a:xfrm rot="371831">
            <a:off x="575119" y="1440446"/>
            <a:ext cx="3387938" cy="4792294"/>
          </a:xfrm>
          <a:prstGeom prst="rect">
            <a:avLst/>
          </a:prstGeom>
        </p:spPr>
      </p:pic>
      <p:sp>
        <p:nvSpPr>
          <p:cNvPr id="2" name="TextBox 1"/>
          <p:cNvSpPr txBox="1"/>
          <p:nvPr/>
        </p:nvSpPr>
        <p:spPr>
          <a:xfrm>
            <a:off x="1840350" y="1840719"/>
            <a:ext cx="5832648" cy="584775"/>
          </a:xfrm>
          <a:prstGeom prst="rect">
            <a:avLst/>
          </a:prstGeom>
          <a:noFill/>
        </p:spPr>
        <p:txBody>
          <a:bodyPr wrap="square" rtlCol="0">
            <a:spAutoFit/>
          </a:bodyPr>
          <a:lstStyle/>
          <a:p>
            <a:r>
              <a:rPr lang="en-US" sz="3200" b="1" dirty="0"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CHÀO TẠM BIỆT CÁC CON!</a:t>
            </a:r>
          </a:p>
        </p:txBody>
      </p:sp>
    </p:spTree>
    <p:extLst>
      <p:ext uri="{BB962C8B-B14F-4D97-AF65-F5344CB8AC3E}">
        <p14:creationId xmlns:p14="http://schemas.microsoft.com/office/powerpoint/2010/main" val="18352596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t="14477" b="56107"/>
          <a:stretch/>
        </p:blipFill>
        <p:spPr>
          <a:xfrm>
            <a:off x="0" y="-1"/>
            <a:ext cx="9144000" cy="5143501"/>
          </a:xfrm>
        </p:spPr>
      </p:pic>
      <p:sp>
        <p:nvSpPr>
          <p:cNvPr id="5" name="Content Placeholder 2"/>
          <p:cNvSpPr txBox="1">
            <a:spLocks/>
          </p:cNvSpPr>
          <p:nvPr/>
        </p:nvSpPr>
        <p:spPr>
          <a:xfrm>
            <a:off x="1691680" y="4155926"/>
            <a:ext cx="6172200" cy="485775"/>
          </a:xfrm>
          <a:prstGeom prst="rect">
            <a:avLst/>
          </a:prstGeom>
        </p:spPr>
        <p:txBody>
          <a:bodyPr vert="horz" lIns="68580" tIns="34290" rIns="68580" bIns="3429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600" dirty="0" smtClean="0">
                <a:latin typeface="Arial-SGK-TV" pitchFamily="2" charset="0"/>
                <a:cs typeface="Arial-SGK-TV" pitchFamily="2" charset="0"/>
              </a:rPr>
              <a:t>a. </a:t>
            </a:r>
            <a:r>
              <a:rPr lang="en-US" sz="2600" dirty="0" err="1" smtClean="0">
                <a:latin typeface="Arial-SGK-TV" pitchFamily="2" charset="0"/>
                <a:cs typeface="Arial-SGK-TV" pitchFamily="2" charset="0"/>
              </a:rPr>
              <a:t>Gia</a:t>
            </a:r>
            <a:r>
              <a:rPr lang="en-US" sz="2600" dirty="0" smtClean="0">
                <a:latin typeface="Arial-SGK-TV" pitchFamily="2" charset="0"/>
                <a:cs typeface="Arial-SGK-TV" pitchFamily="2" charset="0"/>
              </a:rPr>
              <a:t> </a:t>
            </a:r>
            <a:r>
              <a:rPr lang="en-US" sz="2600" dirty="0" err="1" smtClean="0">
                <a:latin typeface="Arial-SGK-TV" pitchFamily="2" charset="0"/>
                <a:cs typeface="Arial-SGK-TV" pitchFamily="2" charset="0"/>
              </a:rPr>
              <a:t>đình</a:t>
            </a:r>
            <a:r>
              <a:rPr lang="en-US" sz="2600" dirty="0" smtClean="0">
                <a:latin typeface="Arial-SGK-TV" pitchFamily="2" charset="0"/>
                <a:cs typeface="Arial-SGK-TV" pitchFamily="2" charset="0"/>
              </a:rPr>
              <a:t> </a:t>
            </a:r>
            <a:r>
              <a:rPr lang="en-US" sz="2600" dirty="0" err="1" smtClean="0">
                <a:latin typeface="Arial-SGK-TV" pitchFamily="2" charset="0"/>
                <a:cs typeface="Arial-SGK-TV" pitchFamily="2" charset="0"/>
              </a:rPr>
              <a:t>trong</a:t>
            </a:r>
            <a:r>
              <a:rPr lang="en-US" sz="2600" dirty="0" smtClean="0">
                <a:latin typeface="Arial-SGK-TV" pitchFamily="2" charset="0"/>
                <a:cs typeface="Arial-SGK-TV" pitchFamily="2" charset="0"/>
              </a:rPr>
              <a:t> </a:t>
            </a:r>
            <a:r>
              <a:rPr lang="en-US" sz="2600" dirty="0" err="1">
                <a:latin typeface="Arial-SGK-TV" pitchFamily="2" charset="0"/>
                <a:cs typeface="Arial-SGK-TV" pitchFamily="2" charset="0"/>
              </a:rPr>
              <a:t>tranh</a:t>
            </a:r>
            <a:r>
              <a:rPr lang="en-US" sz="2600" dirty="0">
                <a:latin typeface="Arial-SGK-TV" pitchFamily="2" charset="0"/>
                <a:cs typeface="Arial-SGK-TV" pitchFamily="2" charset="0"/>
              </a:rPr>
              <a:t> </a:t>
            </a:r>
            <a:r>
              <a:rPr lang="en-US" sz="2600" dirty="0" err="1" smtClean="0">
                <a:latin typeface="Arial-SGK-TV" pitchFamily="2" charset="0"/>
                <a:cs typeface="Arial-SGK-TV" pitchFamily="2" charset="0"/>
              </a:rPr>
              <a:t>gồm</a:t>
            </a:r>
            <a:r>
              <a:rPr lang="en-US" sz="2600" dirty="0" smtClean="0">
                <a:latin typeface="Arial-SGK-TV" pitchFamily="2" charset="0"/>
                <a:cs typeface="Arial-SGK-TV" pitchFamily="2" charset="0"/>
              </a:rPr>
              <a:t> </a:t>
            </a:r>
            <a:r>
              <a:rPr lang="en-US" sz="2600" dirty="0" err="1" smtClean="0">
                <a:latin typeface="Arial-SGK-TV" pitchFamily="2" charset="0"/>
                <a:cs typeface="Arial-SGK-TV" pitchFamily="2" charset="0"/>
              </a:rPr>
              <a:t>những</a:t>
            </a:r>
            <a:r>
              <a:rPr lang="en-US" sz="2600" dirty="0" smtClean="0">
                <a:latin typeface="Arial-SGK-TV" pitchFamily="2" charset="0"/>
                <a:cs typeface="Arial-SGK-TV" pitchFamily="2" charset="0"/>
              </a:rPr>
              <a:t> </a:t>
            </a:r>
            <a:r>
              <a:rPr lang="en-US" sz="2600" dirty="0" err="1">
                <a:latin typeface="Arial-SGK-TV" pitchFamily="2" charset="0"/>
                <a:cs typeface="Arial-SGK-TV" pitchFamily="2" charset="0"/>
              </a:rPr>
              <a:t>ai</a:t>
            </a:r>
            <a:r>
              <a:rPr lang="en-US" sz="2600" dirty="0">
                <a:latin typeface="Arial-SGK-TV" pitchFamily="2" charset="0"/>
                <a:cs typeface="Arial-SGK-TV" pitchFamily="2" charset="0"/>
              </a:rPr>
              <a:t>?</a:t>
            </a:r>
          </a:p>
          <a:p>
            <a:endParaRPr lang="en-US" sz="2600" dirty="0">
              <a:latin typeface="Arial-SGK-TV" pitchFamily="2" charset="0"/>
              <a:cs typeface="Arial-SGK-TV" pitchFamily="2" charset="0"/>
            </a:endParaRPr>
          </a:p>
        </p:txBody>
      </p:sp>
      <p:sp>
        <p:nvSpPr>
          <p:cNvPr id="6" name="Content Placeholder 2"/>
          <p:cNvSpPr txBox="1">
            <a:spLocks/>
          </p:cNvSpPr>
          <p:nvPr/>
        </p:nvSpPr>
        <p:spPr>
          <a:xfrm>
            <a:off x="1691680" y="4641701"/>
            <a:ext cx="6048672" cy="485775"/>
          </a:xfrm>
          <a:prstGeom prst="rect">
            <a:avLst/>
          </a:prstGeom>
        </p:spPr>
        <p:txBody>
          <a:bodyPr vert="horz" lIns="68580" tIns="34290" rIns="68580" bIns="3429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600" dirty="0" smtClean="0">
                <a:latin typeface="Arial-SGK-TV" pitchFamily="2" charset="0"/>
                <a:cs typeface="Arial-SGK-TV" pitchFamily="2" charset="0"/>
              </a:rPr>
              <a:t>b. </a:t>
            </a:r>
            <a:r>
              <a:rPr lang="en-US" sz="2600" dirty="0" err="1" smtClean="0">
                <a:latin typeface="Arial-SGK-TV" pitchFamily="2" charset="0"/>
                <a:cs typeface="Arial-SGK-TV" pitchFamily="2" charset="0"/>
              </a:rPr>
              <a:t>Họ</a:t>
            </a:r>
            <a:r>
              <a:rPr lang="en-US" sz="2600" dirty="0" smtClean="0">
                <a:latin typeface="Arial-SGK-TV" pitchFamily="2" charset="0"/>
                <a:cs typeface="Arial-SGK-TV" pitchFamily="2" charset="0"/>
              </a:rPr>
              <a:t> </a:t>
            </a:r>
            <a:r>
              <a:rPr lang="en-US" sz="2600" dirty="0" err="1" smtClean="0">
                <a:latin typeface="Arial-SGK-TV" pitchFamily="2" charset="0"/>
                <a:cs typeface="Arial-SGK-TV" pitchFamily="2" charset="0"/>
              </a:rPr>
              <a:t>có</a:t>
            </a:r>
            <a:r>
              <a:rPr lang="en-US" sz="2600" dirty="0" smtClean="0">
                <a:latin typeface="Arial-SGK-TV" pitchFamily="2" charset="0"/>
                <a:cs typeface="Arial-SGK-TV" pitchFamily="2" charset="0"/>
              </a:rPr>
              <a:t> </a:t>
            </a:r>
            <a:r>
              <a:rPr lang="en-US" sz="2600" dirty="0" err="1" smtClean="0">
                <a:latin typeface="Arial-SGK-TV" pitchFamily="2" charset="0"/>
                <a:cs typeface="Arial-SGK-TV" pitchFamily="2" charset="0"/>
              </a:rPr>
              <a:t>vui</a:t>
            </a:r>
            <a:r>
              <a:rPr lang="en-US" sz="2600" dirty="0" smtClean="0">
                <a:latin typeface="Arial-SGK-TV" pitchFamily="2" charset="0"/>
                <a:cs typeface="Arial-SGK-TV" pitchFamily="2" charset="0"/>
              </a:rPr>
              <a:t> </a:t>
            </a:r>
            <a:r>
              <a:rPr lang="en-US" sz="2600" dirty="0" err="1" smtClean="0">
                <a:latin typeface="Arial-SGK-TV" pitchFamily="2" charset="0"/>
                <a:cs typeface="Arial-SGK-TV" pitchFamily="2" charset="0"/>
              </a:rPr>
              <a:t>không</a:t>
            </a:r>
            <a:r>
              <a:rPr lang="en-US" sz="2600" dirty="0" smtClean="0">
                <a:latin typeface="Arial-SGK-TV" pitchFamily="2" charset="0"/>
                <a:cs typeface="Arial-SGK-TV" pitchFamily="2" charset="0"/>
              </a:rPr>
              <a:t>? </a:t>
            </a:r>
            <a:r>
              <a:rPr lang="en-US" sz="2600" dirty="0" err="1" smtClean="0">
                <a:latin typeface="Arial-SGK-TV" pitchFamily="2" charset="0"/>
                <a:cs typeface="Arial-SGK-TV" pitchFamily="2" charset="0"/>
              </a:rPr>
              <a:t>Vì</a:t>
            </a:r>
            <a:r>
              <a:rPr lang="en-US" sz="2600" dirty="0" smtClean="0">
                <a:latin typeface="Arial-SGK-TV" pitchFamily="2" charset="0"/>
                <a:cs typeface="Arial-SGK-TV" pitchFamily="2" charset="0"/>
              </a:rPr>
              <a:t> </a:t>
            </a:r>
            <a:r>
              <a:rPr lang="en-US" sz="2600" dirty="0" err="1" smtClean="0">
                <a:latin typeface="Arial-SGK-TV" pitchFamily="2" charset="0"/>
                <a:cs typeface="Arial-SGK-TV" pitchFamily="2" charset="0"/>
              </a:rPr>
              <a:t>sao</a:t>
            </a:r>
            <a:r>
              <a:rPr lang="en-US" sz="2600" dirty="0" smtClean="0">
                <a:latin typeface="Arial-SGK-TV" pitchFamily="2" charset="0"/>
                <a:cs typeface="Arial-SGK-TV" pitchFamily="2" charset="0"/>
              </a:rPr>
              <a:t> </a:t>
            </a:r>
            <a:r>
              <a:rPr lang="en-US" sz="2600" dirty="0" err="1" smtClean="0">
                <a:latin typeface="Arial-SGK-TV" pitchFamily="2" charset="0"/>
                <a:cs typeface="Arial-SGK-TV" pitchFamily="2" charset="0"/>
              </a:rPr>
              <a:t>em</a:t>
            </a:r>
            <a:r>
              <a:rPr lang="en-US" sz="2600" dirty="0" smtClean="0">
                <a:latin typeface="Arial-SGK-TV" pitchFamily="2" charset="0"/>
                <a:cs typeface="Arial-SGK-TV" pitchFamily="2" charset="0"/>
              </a:rPr>
              <a:t> </a:t>
            </a:r>
            <a:r>
              <a:rPr lang="en-US" sz="2600" dirty="0" err="1" smtClean="0">
                <a:latin typeface="Arial-SGK-TV" pitchFamily="2" charset="0"/>
                <a:cs typeface="Arial-SGK-TV" pitchFamily="2" charset="0"/>
              </a:rPr>
              <a:t>biết</a:t>
            </a:r>
            <a:r>
              <a:rPr lang="en-US" sz="2600" dirty="0" smtClean="0">
                <a:latin typeface="Arial-SGK-TV" pitchFamily="2" charset="0"/>
                <a:cs typeface="Arial-SGK-TV" pitchFamily="2" charset="0"/>
              </a:rPr>
              <a:t>? </a:t>
            </a:r>
            <a:endParaRPr lang="en-US" sz="2600" dirty="0">
              <a:latin typeface="Arial-SGK-TV" pitchFamily="2" charset="0"/>
              <a:cs typeface="Arial-SGK-TV" pitchFamily="2" charset="0"/>
            </a:endParaRPr>
          </a:p>
          <a:p>
            <a:pPr marL="0" indent="0">
              <a:buNone/>
            </a:pPr>
            <a:endParaRPr lang="en-US" sz="2600" dirty="0">
              <a:latin typeface="Arial-SGK-TV" pitchFamily="2" charset="0"/>
              <a:cs typeface="Arial-SGK-TV" pitchFamily="2" charset="0"/>
            </a:endParaRPr>
          </a:p>
        </p:txBody>
      </p:sp>
    </p:spTree>
    <p:extLst>
      <p:ext uri="{BB962C8B-B14F-4D97-AF65-F5344CB8AC3E}">
        <p14:creationId xmlns:p14="http://schemas.microsoft.com/office/powerpoint/2010/main" val="31117971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4" cstate="screen"/>
          <a:stretch>
            <a:fillRect/>
          </a:stretch>
        </p:blipFill>
        <p:spPr>
          <a:xfrm>
            <a:off x="0" y="-33129"/>
            <a:ext cx="9144000" cy="5176629"/>
          </a:xfrm>
          <a:prstGeom prst="rect">
            <a:avLst/>
          </a:prstGeom>
        </p:spPr>
      </p:pic>
      <p:pic>
        <p:nvPicPr>
          <p:cNvPr id="11" name="图片 10"/>
          <p:cNvPicPr>
            <a:picLocks noChangeAspect="1"/>
          </p:cNvPicPr>
          <p:nvPr/>
        </p:nvPicPr>
        <p:blipFill>
          <a:blip r:embed="rId5" cstate="screen"/>
          <a:stretch>
            <a:fillRect/>
          </a:stretch>
        </p:blipFill>
        <p:spPr>
          <a:xfrm rot="21197718">
            <a:off x="-785719" y="-79535"/>
            <a:ext cx="10715436" cy="5357718"/>
          </a:xfrm>
          <a:prstGeom prst="rect">
            <a:avLst/>
          </a:prstGeom>
        </p:spPr>
      </p:pic>
      <p:pic>
        <p:nvPicPr>
          <p:cNvPr id="12" name="图片 11"/>
          <p:cNvPicPr>
            <a:picLocks noChangeAspect="1"/>
          </p:cNvPicPr>
          <p:nvPr/>
        </p:nvPicPr>
        <p:blipFill>
          <a:blip r:embed="rId6" cstate="screen"/>
          <a:stretch>
            <a:fillRect/>
          </a:stretch>
        </p:blipFill>
        <p:spPr>
          <a:xfrm>
            <a:off x="0" y="2386643"/>
            <a:ext cx="9144000" cy="2741910"/>
          </a:xfrm>
          <a:prstGeom prst="rect">
            <a:avLst/>
          </a:prstGeom>
        </p:spPr>
      </p:pic>
      <p:pic>
        <p:nvPicPr>
          <p:cNvPr id="13" name="图片 12"/>
          <p:cNvPicPr>
            <a:picLocks noChangeAspect="1"/>
          </p:cNvPicPr>
          <p:nvPr/>
        </p:nvPicPr>
        <p:blipFill>
          <a:blip r:embed="rId7" cstate="screen"/>
          <a:stretch>
            <a:fillRect/>
          </a:stretch>
        </p:blipFill>
        <p:spPr>
          <a:xfrm>
            <a:off x="7571851" y="483518"/>
            <a:ext cx="1307595" cy="601397"/>
          </a:xfrm>
          <a:prstGeom prst="rect">
            <a:avLst/>
          </a:prstGeom>
        </p:spPr>
      </p:pic>
      <p:pic>
        <p:nvPicPr>
          <p:cNvPr id="14" name="图片 13"/>
          <p:cNvPicPr>
            <a:picLocks noChangeAspect="1"/>
          </p:cNvPicPr>
          <p:nvPr/>
        </p:nvPicPr>
        <p:blipFill>
          <a:blip r:embed="rId8" cstate="screen"/>
          <a:stretch>
            <a:fillRect/>
          </a:stretch>
        </p:blipFill>
        <p:spPr>
          <a:xfrm>
            <a:off x="-61912" y="44268"/>
            <a:ext cx="1901121" cy="787111"/>
          </a:xfrm>
          <a:prstGeom prst="rect">
            <a:avLst/>
          </a:prstGeom>
        </p:spPr>
      </p:pic>
      <p:pic>
        <p:nvPicPr>
          <p:cNvPr id="15" name="图片 14"/>
          <p:cNvPicPr>
            <a:picLocks noChangeAspect="1"/>
          </p:cNvPicPr>
          <p:nvPr/>
        </p:nvPicPr>
        <p:blipFill>
          <a:blip r:embed="rId9" cstate="screen"/>
          <a:stretch>
            <a:fillRect/>
          </a:stretch>
        </p:blipFill>
        <p:spPr>
          <a:xfrm>
            <a:off x="6171155" y="2861134"/>
            <a:ext cx="2289840" cy="2289840"/>
          </a:xfrm>
          <a:prstGeom prst="rect">
            <a:avLst/>
          </a:prstGeom>
        </p:spPr>
      </p:pic>
      <p:pic>
        <p:nvPicPr>
          <p:cNvPr id="16" name="图片 15"/>
          <p:cNvPicPr>
            <a:picLocks noChangeAspect="1"/>
          </p:cNvPicPr>
          <p:nvPr/>
        </p:nvPicPr>
        <p:blipFill>
          <a:blip r:embed="rId10" cstate="screen"/>
          <a:stretch>
            <a:fillRect/>
          </a:stretch>
        </p:blipFill>
        <p:spPr>
          <a:xfrm rot="371831">
            <a:off x="575119" y="1440446"/>
            <a:ext cx="3387938" cy="4792294"/>
          </a:xfrm>
          <a:prstGeom prst="rect">
            <a:avLst/>
          </a:prstGeom>
        </p:spPr>
      </p:pic>
      <p:grpSp>
        <p:nvGrpSpPr>
          <p:cNvPr id="17" name="组合 4"/>
          <p:cNvGrpSpPr/>
          <p:nvPr/>
        </p:nvGrpSpPr>
        <p:grpSpPr>
          <a:xfrm>
            <a:off x="-599090" y="-78586"/>
            <a:ext cx="5213131" cy="4808241"/>
            <a:chOff x="1001374" y="-370703"/>
            <a:chExt cx="6695744" cy="6175701"/>
          </a:xfrm>
        </p:grpSpPr>
        <p:pic>
          <p:nvPicPr>
            <p:cNvPr id="18" name="图片 5"/>
            <p:cNvPicPr>
              <a:picLocks noChangeAspect="1"/>
            </p:cNvPicPr>
            <p:nvPr/>
          </p:nvPicPr>
          <p:blipFill rotWithShape="1">
            <a:blip r:embed="rId11">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19"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21"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2</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par>
                                <p:cTn id="22" presetID="49" presetClass="entr" presetSubtype="0" decel="100000" fill="hold" grpId="0" nodeType="withEffect">
                                  <p:stCondLst>
                                    <p:cond delay="75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fltVal val="0"/>
                                          </p:val>
                                        </p:tav>
                                        <p:tav tm="100000">
                                          <p:val>
                                            <p:strVal val="#ppt_w"/>
                                          </p:val>
                                        </p:tav>
                                      </p:tavLst>
                                    </p:anim>
                                    <p:anim calcmode="lin" valueType="num">
                                      <p:cBhvr>
                                        <p:cTn id="25" dur="500" fill="hold"/>
                                        <p:tgtEl>
                                          <p:spTgt spid="21"/>
                                        </p:tgtEl>
                                        <p:attrNameLst>
                                          <p:attrName>ppt_h</p:attrName>
                                        </p:attrNameLst>
                                      </p:cBhvr>
                                      <p:tavLst>
                                        <p:tav tm="0">
                                          <p:val>
                                            <p:fltVal val="0"/>
                                          </p:val>
                                        </p:tav>
                                        <p:tav tm="100000">
                                          <p:val>
                                            <p:strVal val="#ppt_h"/>
                                          </p:val>
                                        </p:tav>
                                      </p:tavLst>
                                    </p:anim>
                                    <p:anim calcmode="lin" valueType="num">
                                      <p:cBhvr>
                                        <p:cTn id="26" dur="500" fill="hold"/>
                                        <p:tgtEl>
                                          <p:spTgt spid="21"/>
                                        </p:tgtEl>
                                        <p:attrNameLst>
                                          <p:attrName>style.rotation</p:attrName>
                                        </p:attrNameLst>
                                      </p:cBhvr>
                                      <p:tavLst>
                                        <p:tav tm="0">
                                          <p:val>
                                            <p:fltVal val="360"/>
                                          </p:val>
                                        </p:tav>
                                        <p:tav tm="100000">
                                          <p:val>
                                            <p:fltVal val="0"/>
                                          </p:val>
                                        </p:tav>
                                      </p:tavLst>
                                    </p:anim>
                                    <p:animEffect transition="in" filter="fade">
                                      <p:cBhvr>
                                        <p:cTn id="27" dur="500"/>
                                        <p:tgtEl>
                                          <p:spTgt spid="21"/>
                                        </p:tgtEl>
                                      </p:cBhvr>
                                    </p:animEffect>
                                  </p:childTnLst>
                                </p:cTn>
                              </p:par>
                              <p:par>
                                <p:cTn id="28" presetID="12" presetClass="entr" presetSubtype="1" fill="hold" grpId="0" nodeType="withEffect">
                                  <p:stCondLst>
                                    <p:cond delay="125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p:tgtEl>
                                          <p:spTgt spid="20"/>
                                        </p:tgtEl>
                                        <p:attrNameLst>
                                          <p:attrName>ppt_y</p:attrName>
                                        </p:attrNameLst>
                                      </p:cBhvr>
                                      <p:tavLst>
                                        <p:tav tm="0">
                                          <p:val>
                                            <p:strVal val="#ppt_y-#ppt_h*1.125000"/>
                                          </p:val>
                                        </p:tav>
                                        <p:tav tm="100000">
                                          <p:val>
                                            <p:strVal val="#ppt_y"/>
                                          </p:val>
                                        </p:tav>
                                      </p:tavLst>
                                    </p:anim>
                                    <p:animEffect transition="in" filter="wipe(down)">
                                      <p:cBhvr>
                                        <p:cTn id="31" dur="500"/>
                                        <p:tgtEl>
                                          <p:spTgt spid="20"/>
                                        </p:tgtEl>
                                      </p:cBhvr>
                                    </p:animEffect>
                                  </p:childTnLst>
                                </p:cTn>
                              </p:par>
                              <p:par>
                                <p:cTn id="32" presetID="34" presetClass="emph" presetSubtype="0" fill="hold" grpId="1" nodeType="withEffect">
                                  <p:stCondLst>
                                    <p:cond delay="1750"/>
                                  </p:stCondLst>
                                  <p:childTnLst>
                                    <p:animMotion origin="layout" path="M -4.16667E-6 -1.85185E-6 L -4.16667E-6 -0.07222 " pathEditMode="relative" rAng="0" ptsTypes="AA">
                                      <p:cBhvr>
                                        <p:cTn id="33" dur="250" accel="50000" decel="50000" autoRev="1" fill="hold">
                                          <p:stCondLst>
                                            <p:cond delay="0"/>
                                          </p:stCondLst>
                                        </p:cTn>
                                        <p:tgtEl>
                                          <p:spTgt spid="20"/>
                                        </p:tgtEl>
                                        <p:attrNameLst>
                                          <p:attrName>ppt_x</p:attrName>
                                          <p:attrName>ppt_y</p:attrName>
                                        </p:attrNameLst>
                                      </p:cBhvr>
                                      <p:rCtr x="0" y="-3611"/>
                                    </p:animMotion>
                                    <p:animRot by="1500000">
                                      <p:cBhvr>
                                        <p:cTn id="34" dur="125" fill="hold">
                                          <p:stCondLst>
                                            <p:cond delay="0"/>
                                          </p:stCondLst>
                                        </p:cTn>
                                        <p:tgtEl>
                                          <p:spTgt spid="20"/>
                                        </p:tgtEl>
                                        <p:attrNameLst>
                                          <p:attrName>r</p:attrName>
                                        </p:attrNameLst>
                                      </p:cBhvr>
                                    </p:animRot>
                                    <p:animRot by="-1500000">
                                      <p:cBhvr>
                                        <p:cTn id="35" dur="125" fill="hold">
                                          <p:stCondLst>
                                            <p:cond delay="125"/>
                                          </p:stCondLst>
                                        </p:cTn>
                                        <p:tgtEl>
                                          <p:spTgt spid="20"/>
                                        </p:tgtEl>
                                        <p:attrNameLst>
                                          <p:attrName>r</p:attrName>
                                        </p:attrNameLst>
                                      </p:cBhvr>
                                    </p:animRot>
                                    <p:animRot by="-1500000">
                                      <p:cBhvr>
                                        <p:cTn id="36" dur="125" fill="hold">
                                          <p:stCondLst>
                                            <p:cond delay="250"/>
                                          </p:stCondLst>
                                        </p:cTn>
                                        <p:tgtEl>
                                          <p:spTgt spid="20"/>
                                        </p:tgtEl>
                                        <p:attrNameLst>
                                          <p:attrName>r</p:attrName>
                                        </p:attrNameLst>
                                      </p:cBhvr>
                                    </p:animRot>
                                    <p:animRot by="1500000">
                                      <p:cBhvr>
                                        <p:cTn id="37" dur="125" fill="hold">
                                          <p:stCondLst>
                                            <p:cond delay="375"/>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92546"/>
            <a:ext cx="9144000" cy="3744416"/>
          </a:xfrm>
          <a:prstGeom prst="rect">
            <a:avLst/>
          </a:prstGeom>
        </p:spPr>
      </p:pic>
      <p:pic>
        <p:nvPicPr>
          <p:cNvPr id="1026" name="Picture 2" descr="https://lh6.googleusercontent.com/USXG3o2WpDuhKVh2AzlzKgiegYZi1CJoNcbE_qWSmun-copxos5zqwjsAXqA3Wa2HHG1UqEkRvmrnh02NzOGwbPh67gk1XVSXRAo6R3AJE8PXxuWDFFNrIg279EmGBeLB7E-bQH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3651870"/>
            <a:ext cx="8280920" cy="1491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7743021"/>
      </p:ext>
    </p:ext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72400" y="843558"/>
            <a:ext cx="1296144" cy="861774"/>
          </a:xfrm>
          <a:prstGeom prst="rect">
            <a:avLst/>
          </a:prstGeom>
          <a:noFill/>
        </p:spPr>
        <p:txBody>
          <a:bodyPr wrap="square" rtlCol="0">
            <a:spAutoFit/>
          </a:bodyPr>
          <a:lstStyle/>
          <a:p>
            <a:r>
              <a:rPr lang="en-US" sz="5000" dirty="0" err="1" smtClean="0">
                <a:solidFill>
                  <a:srgbClr val="FF0000"/>
                </a:solidFill>
                <a:latin typeface="Arial-SGK-TV" pitchFamily="2" charset="0"/>
                <a:ea typeface="Microsoft YaHei" panose="020B0503020204020204" pitchFamily="34" charset="-122"/>
                <a:cs typeface="Arial-SGK-TV" pitchFamily="2" charset="0"/>
              </a:rPr>
              <a:t>uya</a:t>
            </a:r>
            <a:endParaRPr lang="en-US" sz="5000" dirty="0" smtClean="0">
              <a:solidFill>
                <a:srgbClr val="FF0000"/>
              </a:solidFill>
              <a:latin typeface="Arial-SGK-TV" pitchFamily="2" charset="0"/>
              <a:ea typeface="Microsoft YaHei" panose="020B0503020204020204" pitchFamily="34" charset="-122"/>
              <a:cs typeface="Arial-SGK-TV" pitchFamily="2" charset="0"/>
            </a:endParaRPr>
          </a:p>
        </p:txBody>
      </p:sp>
      <p:sp>
        <p:nvSpPr>
          <p:cNvPr id="3" name="TextBox 2"/>
          <p:cNvSpPr txBox="1"/>
          <p:nvPr/>
        </p:nvSpPr>
        <p:spPr>
          <a:xfrm>
            <a:off x="5512760" y="843558"/>
            <a:ext cx="1219480" cy="861774"/>
          </a:xfrm>
          <a:prstGeom prst="rect">
            <a:avLst/>
          </a:prstGeom>
          <a:noFill/>
        </p:spPr>
        <p:txBody>
          <a:bodyPr wrap="square" rtlCol="0">
            <a:spAutoFit/>
          </a:bodyPr>
          <a:lstStyle/>
          <a:p>
            <a:r>
              <a:rPr lang="en-US" sz="5000" dirty="0" err="1" smtClean="0">
                <a:solidFill>
                  <a:srgbClr val="FF0000"/>
                </a:solidFill>
                <a:latin typeface="Arial-SGK-TV" pitchFamily="2" charset="0"/>
                <a:ea typeface="Microsoft YaHei" panose="020B0503020204020204" pitchFamily="34" charset="-122"/>
                <a:cs typeface="Arial-SGK-TV" pitchFamily="2" charset="0"/>
              </a:rPr>
              <a:t>uyp</a:t>
            </a:r>
            <a:endParaRPr lang="en-US" sz="5000" dirty="0" smtClean="0">
              <a:solidFill>
                <a:srgbClr val="FF0000"/>
              </a:solidFill>
              <a:latin typeface="Arial-SGK-TV" pitchFamily="2" charset="0"/>
              <a:ea typeface="Microsoft YaHei" panose="020B0503020204020204" pitchFamily="34" charset="-122"/>
              <a:cs typeface="Arial-SGK-TV" pitchFamily="2" charset="0"/>
            </a:endParaRPr>
          </a:p>
        </p:txBody>
      </p:sp>
      <p:sp>
        <p:nvSpPr>
          <p:cNvPr id="4" name="TextBox 3"/>
          <p:cNvSpPr txBox="1"/>
          <p:nvPr/>
        </p:nvSpPr>
        <p:spPr>
          <a:xfrm>
            <a:off x="1164396" y="2571750"/>
            <a:ext cx="1839688" cy="861774"/>
          </a:xfrm>
          <a:prstGeom prst="rect">
            <a:avLst/>
          </a:prstGeom>
          <a:noFill/>
        </p:spPr>
        <p:txBody>
          <a:bodyPr wrap="square" rtlCol="0">
            <a:spAutoFit/>
          </a:bodyPr>
          <a:lstStyle/>
          <a:p>
            <a:r>
              <a:rPr lang="en-US" sz="5000" dirty="0" err="1" smtClean="0">
                <a:solidFill>
                  <a:srgbClr val="FF0000"/>
                </a:solidFill>
                <a:latin typeface="Arial-SGK-TV" pitchFamily="2" charset="0"/>
                <a:ea typeface="Microsoft YaHei" panose="020B0503020204020204" pitchFamily="34" charset="-122"/>
                <a:cs typeface="Arial-SGK-TV" pitchFamily="2" charset="0"/>
              </a:rPr>
              <a:t>uynh</a:t>
            </a:r>
            <a:endParaRPr lang="en-US" sz="5000" dirty="0" smtClean="0">
              <a:solidFill>
                <a:srgbClr val="FF0000"/>
              </a:solidFill>
              <a:latin typeface="Arial-SGK-TV" pitchFamily="2" charset="0"/>
              <a:ea typeface="Microsoft YaHei" panose="020B0503020204020204" pitchFamily="34" charset="-122"/>
              <a:cs typeface="Arial-SGK-TV" pitchFamily="2" charset="0"/>
            </a:endParaRPr>
          </a:p>
        </p:txBody>
      </p:sp>
      <p:sp>
        <p:nvSpPr>
          <p:cNvPr id="8" name="TextBox 7"/>
          <p:cNvSpPr txBox="1"/>
          <p:nvPr/>
        </p:nvSpPr>
        <p:spPr>
          <a:xfrm>
            <a:off x="3833196" y="2574618"/>
            <a:ext cx="1839688" cy="861774"/>
          </a:xfrm>
          <a:prstGeom prst="rect">
            <a:avLst/>
          </a:prstGeom>
          <a:noFill/>
        </p:spPr>
        <p:txBody>
          <a:bodyPr wrap="square" rtlCol="0">
            <a:spAutoFit/>
          </a:bodyPr>
          <a:lstStyle/>
          <a:p>
            <a:r>
              <a:rPr lang="en-US" sz="5000" dirty="0" err="1" smtClean="0">
                <a:solidFill>
                  <a:srgbClr val="FF0000"/>
                </a:solidFill>
                <a:latin typeface="Arial-SGK-TV" pitchFamily="2" charset="0"/>
                <a:ea typeface="Microsoft YaHei" panose="020B0503020204020204" pitchFamily="34" charset="-122"/>
                <a:cs typeface="Arial-SGK-TV" pitchFamily="2" charset="0"/>
              </a:rPr>
              <a:t>uych</a:t>
            </a:r>
            <a:endParaRPr lang="en-US" sz="5000" dirty="0" smtClean="0">
              <a:solidFill>
                <a:srgbClr val="FF0000"/>
              </a:solidFill>
              <a:latin typeface="Arial-SGK-TV" pitchFamily="2" charset="0"/>
              <a:ea typeface="Microsoft YaHei" panose="020B0503020204020204" pitchFamily="34" charset="-122"/>
              <a:cs typeface="Arial-SGK-TV" pitchFamily="2" charset="0"/>
            </a:endParaRPr>
          </a:p>
        </p:txBody>
      </p:sp>
      <p:sp>
        <p:nvSpPr>
          <p:cNvPr id="9" name="TextBox 8"/>
          <p:cNvSpPr txBox="1"/>
          <p:nvPr/>
        </p:nvSpPr>
        <p:spPr>
          <a:xfrm>
            <a:off x="6260704" y="2571750"/>
            <a:ext cx="1839688" cy="861774"/>
          </a:xfrm>
          <a:prstGeom prst="rect">
            <a:avLst/>
          </a:prstGeom>
          <a:noFill/>
        </p:spPr>
        <p:txBody>
          <a:bodyPr wrap="square" rtlCol="0">
            <a:spAutoFit/>
          </a:bodyPr>
          <a:lstStyle/>
          <a:p>
            <a:pPr algn="ctr"/>
            <a:r>
              <a:rPr lang="en-US" sz="5000" dirty="0" err="1" smtClean="0">
                <a:solidFill>
                  <a:srgbClr val="FF0000"/>
                </a:solidFill>
                <a:latin typeface="Arial-SGK-TV" pitchFamily="2" charset="0"/>
                <a:ea typeface="Microsoft YaHei" panose="020B0503020204020204" pitchFamily="34" charset="-122"/>
                <a:cs typeface="Arial-SGK-TV" pitchFamily="2" charset="0"/>
              </a:rPr>
              <a:t>uyu</a:t>
            </a:r>
            <a:endParaRPr lang="en-US" sz="5000" dirty="0" smtClean="0">
              <a:solidFill>
                <a:srgbClr val="FF0000"/>
              </a:solidFill>
              <a:latin typeface="Arial-SGK-TV" pitchFamily="2" charset="0"/>
              <a:ea typeface="Microsoft YaHei" panose="020B0503020204020204" pitchFamily="34" charset="-122"/>
              <a:cs typeface="Arial-SGK-TV" pitchFamily="2" charset="0"/>
            </a:endParaRPr>
          </a:p>
        </p:txBody>
      </p:sp>
    </p:spTree>
    <p:extLst>
      <p:ext uri="{BB962C8B-B14F-4D97-AF65-F5344CB8AC3E}">
        <p14:creationId xmlns:p14="http://schemas.microsoft.com/office/powerpoint/2010/main" val="30704545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1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1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599985" y="411510"/>
            <a:ext cx="1728192" cy="707886"/>
          </a:xfrm>
          <a:prstGeom prst="rect">
            <a:avLst/>
          </a:prstGeom>
          <a:noFill/>
        </p:spPr>
        <p:txBody>
          <a:bodyPr wrap="square" rtlCol="0">
            <a:spAutoFit/>
          </a:bodyPr>
          <a:lstStyle/>
          <a:p>
            <a:pPr algn="ctr"/>
            <a:r>
              <a:rPr lang="en-US" sz="4000" dirty="0" err="1" smtClean="0">
                <a:latin typeface="Arial-SGK-TV" pitchFamily="2" charset="0"/>
                <a:ea typeface="Microsoft YaHei" panose="020B0503020204020204" pitchFamily="34" charset="-122"/>
                <a:cs typeface="Arial-SGK-TV" pitchFamily="2" charset="0"/>
              </a:rPr>
              <a:t>kh</a:t>
            </a:r>
            <a:r>
              <a:rPr lang="en-US" sz="4000" dirty="0" err="1" smtClean="0">
                <a:solidFill>
                  <a:srgbClr val="FF0000"/>
                </a:solidFill>
                <a:latin typeface="Arial-SGK-TV" pitchFamily="2" charset="0"/>
                <a:ea typeface="Microsoft YaHei" panose="020B0503020204020204" pitchFamily="34" charset="-122"/>
                <a:cs typeface="Arial-SGK-TV" pitchFamily="2" charset="0"/>
              </a:rPr>
              <a:t>uya</a:t>
            </a:r>
            <a:endParaRPr lang="en-US" sz="4000" dirty="0" smtClean="0">
              <a:solidFill>
                <a:srgbClr val="FF0000"/>
              </a:solidFill>
              <a:latin typeface="Arial-SGK-TV" pitchFamily="2" charset="0"/>
              <a:ea typeface="Microsoft YaHei" panose="020B0503020204020204" pitchFamily="34" charset="-122"/>
              <a:cs typeface="Arial-SGK-TV" pitchFamily="2" charset="0"/>
            </a:endParaRPr>
          </a:p>
        </p:txBody>
      </p:sp>
      <p:sp>
        <p:nvSpPr>
          <p:cNvPr id="6" name="TextBox 5"/>
          <p:cNvSpPr txBox="1"/>
          <p:nvPr/>
        </p:nvSpPr>
        <p:spPr>
          <a:xfrm>
            <a:off x="3154607" y="1419622"/>
            <a:ext cx="2618947" cy="707886"/>
          </a:xfrm>
          <a:prstGeom prst="rect">
            <a:avLst/>
          </a:prstGeom>
          <a:noFill/>
        </p:spPr>
        <p:txBody>
          <a:bodyPr wrap="square" rtlCol="0">
            <a:spAutoFit/>
          </a:bodyPr>
          <a:lstStyle/>
          <a:p>
            <a:pPr algn="ctr"/>
            <a:r>
              <a:rPr lang="en-US" sz="4000" dirty="0" err="1" smtClean="0">
                <a:latin typeface="Arial-SGK-TV" pitchFamily="2" charset="0"/>
                <a:ea typeface="Microsoft YaHei" panose="020B0503020204020204" pitchFamily="34" charset="-122"/>
                <a:cs typeface="Arial-SGK-TV" pitchFamily="2" charset="0"/>
              </a:rPr>
              <a:t>t</a:t>
            </a:r>
            <a:r>
              <a:rPr lang="en-US" sz="4000" dirty="0" err="1" smtClean="0">
                <a:solidFill>
                  <a:srgbClr val="FF0000"/>
                </a:solidFill>
                <a:latin typeface="Arial-SGK-TV" pitchFamily="2" charset="0"/>
                <a:ea typeface="Microsoft YaHei" panose="020B0503020204020204" pitchFamily="34" charset="-122"/>
                <a:cs typeface="Arial-SGK-TV" pitchFamily="2" charset="0"/>
              </a:rPr>
              <a:t>uýp</a:t>
            </a:r>
            <a:r>
              <a:rPr lang="en-US" sz="4000" dirty="0" smtClean="0">
                <a:latin typeface="Arial-SGK-TV" pitchFamily="2" charset="0"/>
                <a:ea typeface="Microsoft YaHei" panose="020B0503020204020204" pitchFamily="34" charset="-122"/>
                <a:cs typeface="Arial-SGK-TV" pitchFamily="2" charset="0"/>
              </a:rPr>
              <a:t> </a:t>
            </a:r>
            <a:r>
              <a:rPr lang="en-US" sz="4000" dirty="0" err="1" smtClean="0">
                <a:latin typeface="Arial-SGK-TV" pitchFamily="2" charset="0"/>
                <a:ea typeface="Microsoft YaHei" panose="020B0503020204020204" pitchFamily="34" charset="-122"/>
                <a:cs typeface="Arial-SGK-TV" pitchFamily="2" charset="0"/>
              </a:rPr>
              <a:t>thuốc</a:t>
            </a:r>
            <a:endParaRPr lang="en-US" sz="4000" dirty="0" smtClean="0">
              <a:solidFill>
                <a:srgbClr val="FF0000"/>
              </a:solidFill>
              <a:latin typeface="Arial-SGK-TV" pitchFamily="2" charset="0"/>
              <a:ea typeface="Microsoft YaHei" panose="020B0503020204020204" pitchFamily="34" charset="-122"/>
              <a:cs typeface="Arial-SGK-TV" pitchFamily="2" charset="0"/>
            </a:endParaRPr>
          </a:p>
        </p:txBody>
      </p:sp>
      <p:sp>
        <p:nvSpPr>
          <p:cNvPr id="7" name="TextBox 6"/>
          <p:cNvSpPr txBox="1"/>
          <p:nvPr/>
        </p:nvSpPr>
        <p:spPr>
          <a:xfrm>
            <a:off x="2987824" y="2427734"/>
            <a:ext cx="3175836" cy="707886"/>
          </a:xfrm>
          <a:prstGeom prst="rect">
            <a:avLst/>
          </a:prstGeom>
          <a:noFill/>
        </p:spPr>
        <p:txBody>
          <a:bodyPr wrap="square" rtlCol="0">
            <a:spAutoFit/>
          </a:bodyPr>
          <a:lstStyle/>
          <a:p>
            <a:pPr algn="ctr"/>
            <a:r>
              <a:rPr lang="en-US" sz="4000" dirty="0" err="1" smtClean="0">
                <a:latin typeface="Arial-SGK-TV" pitchFamily="2" charset="0"/>
                <a:ea typeface="Microsoft YaHei" panose="020B0503020204020204" pitchFamily="34" charset="-122"/>
                <a:cs typeface="Arial-SGK-TV" pitchFamily="2" charset="0"/>
              </a:rPr>
              <a:t>h</a:t>
            </a:r>
            <a:r>
              <a:rPr lang="en-US" sz="4000" dirty="0" err="1" smtClean="0">
                <a:solidFill>
                  <a:srgbClr val="FF0000"/>
                </a:solidFill>
                <a:latin typeface="Arial-SGK-TV" pitchFamily="2" charset="0"/>
                <a:ea typeface="Microsoft YaHei" panose="020B0503020204020204" pitchFamily="34" charset="-122"/>
                <a:cs typeface="Arial-SGK-TV" pitchFamily="2" charset="0"/>
              </a:rPr>
              <a:t>uỳnh</a:t>
            </a:r>
            <a:r>
              <a:rPr lang="en-US" sz="4000" dirty="0" smtClean="0">
                <a:solidFill>
                  <a:srgbClr val="FF0000"/>
                </a:solidFill>
                <a:latin typeface="Arial-SGK-TV" pitchFamily="2" charset="0"/>
                <a:ea typeface="Microsoft YaHei" panose="020B0503020204020204" pitchFamily="34" charset="-122"/>
                <a:cs typeface="Arial-SGK-TV" pitchFamily="2" charset="0"/>
              </a:rPr>
              <a:t> </a:t>
            </a:r>
            <a:r>
              <a:rPr lang="en-US" sz="4000" dirty="0" err="1" smtClean="0">
                <a:latin typeface="Arial-SGK-TV" pitchFamily="2" charset="0"/>
                <a:ea typeface="Microsoft YaHei" panose="020B0503020204020204" pitchFamily="34" charset="-122"/>
                <a:cs typeface="Arial-SGK-TV" pitchFamily="2" charset="0"/>
              </a:rPr>
              <a:t>h</a:t>
            </a:r>
            <a:r>
              <a:rPr lang="en-US" sz="4000" dirty="0" err="1" smtClean="0">
                <a:solidFill>
                  <a:srgbClr val="FF0000"/>
                </a:solidFill>
                <a:latin typeface="Arial-SGK-TV" pitchFamily="2" charset="0"/>
                <a:ea typeface="Microsoft YaHei" panose="020B0503020204020204" pitchFamily="34" charset="-122"/>
                <a:cs typeface="Arial-SGK-TV" pitchFamily="2" charset="0"/>
              </a:rPr>
              <a:t>uỵch</a:t>
            </a:r>
            <a:endParaRPr lang="en-US" sz="4000" dirty="0" smtClean="0">
              <a:solidFill>
                <a:srgbClr val="FF0000"/>
              </a:solidFill>
              <a:latin typeface="Arial-SGK-TV" pitchFamily="2" charset="0"/>
              <a:ea typeface="Microsoft YaHei" panose="020B0503020204020204" pitchFamily="34" charset="-122"/>
              <a:cs typeface="Arial-SGK-TV" pitchFamily="2" charset="0"/>
            </a:endParaRPr>
          </a:p>
        </p:txBody>
      </p:sp>
      <p:sp>
        <p:nvSpPr>
          <p:cNvPr id="10" name="TextBox 9"/>
          <p:cNvSpPr txBox="1"/>
          <p:nvPr/>
        </p:nvSpPr>
        <p:spPr>
          <a:xfrm>
            <a:off x="2987824" y="3435846"/>
            <a:ext cx="3175836" cy="707886"/>
          </a:xfrm>
          <a:prstGeom prst="rect">
            <a:avLst/>
          </a:prstGeom>
          <a:noFill/>
        </p:spPr>
        <p:txBody>
          <a:bodyPr wrap="square" rtlCol="0">
            <a:spAutoFit/>
          </a:bodyPr>
          <a:lstStyle/>
          <a:p>
            <a:pPr algn="ctr"/>
            <a:r>
              <a:rPr lang="en-US" sz="4000" dirty="0" err="1" smtClean="0">
                <a:latin typeface="Arial-SGK-TV" pitchFamily="2" charset="0"/>
                <a:ea typeface="Microsoft YaHei" panose="020B0503020204020204" pitchFamily="34" charset="-122"/>
                <a:cs typeface="Arial-SGK-TV" pitchFamily="2" charset="0"/>
              </a:rPr>
              <a:t>khúc</a:t>
            </a:r>
            <a:r>
              <a:rPr lang="en-US" sz="4000" dirty="0" smtClean="0">
                <a:solidFill>
                  <a:srgbClr val="FF0000"/>
                </a:solidFill>
                <a:latin typeface="Arial-SGK-TV" pitchFamily="2" charset="0"/>
                <a:ea typeface="Microsoft YaHei" panose="020B0503020204020204" pitchFamily="34" charset="-122"/>
                <a:cs typeface="Arial-SGK-TV" pitchFamily="2" charset="0"/>
              </a:rPr>
              <a:t> </a:t>
            </a:r>
            <a:r>
              <a:rPr lang="en-US" sz="4000" dirty="0" err="1" smtClean="0">
                <a:latin typeface="Arial-SGK-TV" pitchFamily="2" charset="0"/>
                <a:ea typeface="Microsoft YaHei" panose="020B0503020204020204" pitchFamily="34" charset="-122"/>
                <a:cs typeface="Arial-SGK-TV" pitchFamily="2" charset="0"/>
              </a:rPr>
              <a:t>kh</a:t>
            </a:r>
            <a:r>
              <a:rPr lang="en-US" sz="4000" dirty="0" err="1" smtClean="0">
                <a:solidFill>
                  <a:srgbClr val="FF0000"/>
                </a:solidFill>
                <a:latin typeface="Arial-SGK-TV" pitchFamily="2" charset="0"/>
                <a:ea typeface="Microsoft YaHei" panose="020B0503020204020204" pitchFamily="34" charset="-122"/>
                <a:cs typeface="Arial-SGK-TV" pitchFamily="2" charset="0"/>
              </a:rPr>
              <a:t>uỷu</a:t>
            </a:r>
            <a:endParaRPr lang="en-US" sz="4000" dirty="0" smtClean="0">
              <a:solidFill>
                <a:srgbClr val="FF0000"/>
              </a:solidFill>
              <a:latin typeface="Arial-SGK-TV" pitchFamily="2" charset="0"/>
              <a:ea typeface="Microsoft YaHei" panose="020B0503020204020204" pitchFamily="34" charset="-122"/>
              <a:cs typeface="Arial-SGK-TV" pitchFamily="2" charset="0"/>
            </a:endParaRPr>
          </a:p>
        </p:txBody>
      </p:sp>
    </p:spTree>
    <p:extLst>
      <p:ext uri="{BB962C8B-B14F-4D97-AF65-F5344CB8AC3E}">
        <p14:creationId xmlns:p14="http://schemas.microsoft.com/office/powerpoint/2010/main" val="29220054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5760" y="-65767"/>
            <a:ext cx="8892480" cy="5209118"/>
          </a:xfrm>
          <a:prstGeom prst="rect">
            <a:avLst/>
          </a:prstGeom>
        </p:spPr>
        <p:txBody>
          <a:bodyPr wrap="square">
            <a:spAutoFit/>
          </a:bodyPr>
          <a:lstStyle/>
          <a:p>
            <a:pPr algn="ctr">
              <a:lnSpc>
                <a:spcPct val="150000"/>
              </a:lnSpc>
            </a:pPr>
            <a:r>
              <a:rPr lang="en-US" sz="3500" b="1" dirty="0" err="1">
                <a:solidFill>
                  <a:srgbClr val="0070C0"/>
                </a:solidFill>
                <a:latin typeface="Arial-SGK-TV" pitchFamily="2" charset="0"/>
                <a:cs typeface="Arial-SGK-TV" pitchFamily="2" charset="0"/>
              </a:rPr>
              <a:t>Cả</a:t>
            </a:r>
            <a:r>
              <a:rPr lang="en-US" sz="3500" b="1" dirty="0">
                <a:solidFill>
                  <a:srgbClr val="0070C0"/>
                </a:solidFill>
                <a:latin typeface="Arial-SGK-TV" pitchFamily="2" charset="0"/>
                <a:cs typeface="Arial-SGK-TV" pitchFamily="2" charset="0"/>
              </a:rPr>
              <a:t> </a:t>
            </a:r>
            <a:r>
              <a:rPr lang="en-US" sz="3500" b="1" dirty="0" err="1">
                <a:solidFill>
                  <a:srgbClr val="0070C0"/>
                </a:solidFill>
                <a:latin typeface="Arial-SGK-TV" pitchFamily="2" charset="0"/>
                <a:cs typeface="Arial-SGK-TV" pitchFamily="2" charset="0"/>
              </a:rPr>
              <a:t>nhà</a:t>
            </a:r>
            <a:r>
              <a:rPr lang="en-US" sz="3500" b="1" dirty="0">
                <a:solidFill>
                  <a:srgbClr val="0070C0"/>
                </a:solidFill>
                <a:latin typeface="Arial-SGK-TV" pitchFamily="2" charset="0"/>
                <a:cs typeface="Arial-SGK-TV" pitchFamily="2" charset="0"/>
              </a:rPr>
              <a:t> </a:t>
            </a:r>
            <a:r>
              <a:rPr lang="en-US" sz="3500" b="1" dirty="0" err="1">
                <a:solidFill>
                  <a:srgbClr val="0070C0"/>
                </a:solidFill>
                <a:latin typeface="Arial-SGK-TV" pitchFamily="2" charset="0"/>
                <a:cs typeface="Arial-SGK-TV" pitchFamily="2" charset="0"/>
              </a:rPr>
              <a:t>đi</a:t>
            </a:r>
            <a:r>
              <a:rPr lang="en-US" sz="3500" b="1" dirty="0">
                <a:solidFill>
                  <a:srgbClr val="0070C0"/>
                </a:solidFill>
                <a:latin typeface="Arial-SGK-TV" pitchFamily="2" charset="0"/>
                <a:cs typeface="Arial-SGK-TV" pitchFamily="2" charset="0"/>
              </a:rPr>
              <a:t> </a:t>
            </a:r>
            <a:r>
              <a:rPr lang="en-US" sz="3500" b="1" dirty="0" err="1">
                <a:solidFill>
                  <a:srgbClr val="0070C0"/>
                </a:solidFill>
                <a:latin typeface="Arial-SGK-TV" pitchFamily="2" charset="0"/>
                <a:cs typeface="Arial-SGK-TV" pitchFamily="2" charset="0"/>
              </a:rPr>
              <a:t>chơi</a:t>
            </a:r>
            <a:r>
              <a:rPr lang="en-US" sz="3500" b="1" dirty="0">
                <a:solidFill>
                  <a:srgbClr val="0070C0"/>
                </a:solidFill>
                <a:latin typeface="Arial-SGK-TV" pitchFamily="2" charset="0"/>
                <a:cs typeface="Arial-SGK-TV" pitchFamily="2" charset="0"/>
              </a:rPr>
              <a:t> </a:t>
            </a:r>
            <a:r>
              <a:rPr lang="en-US" sz="3500" b="1" dirty="0" err="1">
                <a:solidFill>
                  <a:srgbClr val="0070C0"/>
                </a:solidFill>
                <a:latin typeface="Arial-SGK-TV" pitchFamily="2" charset="0"/>
                <a:cs typeface="Arial-SGK-TV" pitchFamily="2" charset="0"/>
              </a:rPr>
              <a:t>núi</a:t>
            </a:r>
            <a:r>
              <a:rPr lang="en-US" sz="3500" b="1" dirty="0">
                <a:solidFill>
                  <a:srgbClr val="FF0000"/>
                </a:solidFill>
                <a:latin typeface="Arial-SGK-TV" pitchFamily="2" charset="0"/>
                <a:cs typeface="Arial-SGK-TV" pitchFamily="2" charset="0"/>
              </a:rPr>
              <a:t> </a:t>
            </a:r>
            <a:endParaRPr lang="en-US" sz="3500" b="1" dirty="0" smtClean="0">
              <a:solidFill>
                <a:srgbClr val="FF0000"/>
              </a:solidFill>
              <a:latin typeface="Arial-SGK-TV" pitchFamily="2" charset="0"/>
              <a:cs typeface="Arial-SGK-TV" pitchFamily="2" charset="0"/>
            </a:endParaRPr>
          </a:p>
          <a:p>
            <a:pPr algn="just"/>
            <a:r>
              <a:rPr lang="en-US" sz="2800" dirty="0">
                <a:latin typeface="Arial-SGK-TV" pitchFamily="2" charset="0"/>
                <a:cs typeface="Arial-SGK-TV" pitchFamily="2" charset="0"/>
              </a:rPr>
              <a:t> </a:t>
            </a:r>
            <a:r>
              <a:rPr lang="en-US" sz="2800" dirty="0" smtClean="0">
                <a:latin typeface="Arial-SGK-TV" pitchFamily="2" charset="0"/>
                <a:cs typeface="Arial-SGK-TV" pitchFamily="2" charset="0"/>
              </a:rPr>
              <a:t>    </a:t>
            </a:r>
            <a:r>
              <a:rPr lang="en-US" sz="2800" dirty="0" err="1" smtClean="0">
                <a:latin typeface="Arial-SGK-TV" pitchFamily="2" charset="0"/>
                <a:cs typeface="Arial-SGK-TV" pitchFamily="2" charset="0"/>
              </a:rPr>
              <a:t>Bố</a:t>
            </a:r>
            <a:r>
              <a:rPr lang="en-US" sz="2800" dirty="0" smtClean="0">
                <a:latin typeface="Arial-SGK-TV" pitchFamily="2" charset="0"/>
                <a:cs typeface="Arial-SGK-TV" pitchFamily="2" charset="0"/>
              </a:rPr>
              <a:t> </a:t>
            </a:r>
            <a:r>
              <a:rPr lang="en-US" sz="2800" dirty="0" err="1">
                <a:latin typeface="Arial-SGK-TV" pitchFamily="2" charset="0"/>
                <a:cs typeface="Arial-SGK-TV" pitchFamily="2" charset="0"/>
              </a:rPr>
              <a:t>mẹ</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cho</a:t>
            </a:r>
            <a:r>
              <a:rPr lang="en-US" sz="2800" dirty="0">
                <a:latin typeface="Arial-SGK-TV" pitchFamily="2" charset="0"/>
                <a:cs typeface="Arial-SGK-TV" pitchFamily="2" charset="0"/>
              </a:rPr>
              <a:t> Nam </a:t>
            </a:r>
            <a:r>
              <a:rPr lang="en-US" sz="2800" dirty="0" err="1">
                <a:latin typeface="Arial-SGK-TV" pitchFamily="2" charset="0"/>
                <a:cs typeface="Arial-SGK-TV" pitchFamily="2" charset="0"/>
              </a:rPr>
              <a:t>và</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Đức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chơi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núi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Hôm</a:t>
            </a:r>
            <a:r>
              <a:rPr lang="en-US" sz="2800" dirty="0">
                <a:latin typeface="Arial-SGK-TV" pitchFamily="2" charset="0"/>
                <a:cs typeface="Arial-SGK-TV" pitchFamily="2" charset="0"/>
              </a:rPr>
              <a:t> </a:t>
            </a:r>
            <a:r>
              <a:rPr lang="en-US" sz="2800" dirty="0" err="1" smtClean="0">
                <a:latin typeface="Arial-SGK-TV" pitchFamily="2" charset="0"/>
                <a:cs typeface="Arial-SGK-TV" pitchFamily="2" charset="0"/>
              </a:rPr>
              <a:t>trước</a:t>
            </a:r>
            <a:r>
              <a:rPr lang="en-US" sz="2800" dirty="0" smtClean="0">
                <a:latin typeface="Arial-SGK-TV" pitchFamily="2" charset="0"/>
                <a:cs typeface="Arial-SGK-TV" pitchFamily="2" charset="0"/>
              </a:rPr>
              <a:t>, </a:t>
            </a:r>
            <a:r>
              <a:rPr lang="en-US" sz="2800" dirty="0" err="1">
                <a:latin typeface="Arial-SGK-TV" pitchFamily="2" charset="0"/>
                <a:cs typeface="Arial-SGK-TV" pitchFamily="2" charset="0"/>
              </a:rPr>
              <a:t>mẹ</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thức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khuya</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để</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chuẩn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bị</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quần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áo</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thức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ăn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nước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uống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và</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cả</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tuýp</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thuốc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chống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côn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trùng</a:t>
            </a:r>
            <a:r>
              <a:rPr lang="en-US" sz="2800" dirty="0">
                <a:latin typeface="Arial-SGK-TV" pitchFamily="2" charset="0"/>
                <a:cs typeface="Arial-SGK-TV" pitchFamily="2" charset="0"/>
              </a:rPr>
              <a:t>.</a:t>
            </a:r>
          </a:p>
          <a:p>
            <a:pPr algn="just"/>
            <a:r>
              <a:rPr lang="en-US" sz="2800" dirty="0" smtClean="0">
                <a:latin typeface="Arial-SGK-TV" pitchFamily="2" charset="0"/>
                <a:cs typeface="Arial-SGK-TV" pitchFamily="2" charset="0"/>
              </a:rPr>
              <a:t>     </a:t>
            </a:r>
            <a:r>
              <a:rPr lang="en-US" sz="2800" dirty="0" err="1" smtClean="0">
                <a:latin typeface="Arial-SGK-TV" pitchFamily="2" charset="0"/>
                <a:cs typeface="Arial-SGK-TV" pitchFamily="2" charset="0"/>
              </a:rPr>
              <a:t>Hôm</a:t>
            </a:r>
            <a:r>
              <a:rPr lang="en-US" sz="2800" dirty="0" smtClean="0">
                <a:latin typeface="Arial-SGK-TV" pitchFamily="2" charset="0"/>
                <a:cs typeface="Arial-SGK-TV" pitchFamily="2" charset="0"/>
              </a:rPr>
              <a:t> </a:t>
            </a:r>
            <a:r>
              <a:rPr lang="en-US" sz="2800" dirty="0" err="1">
                <a:latin typeface="Arial-SGK-TV" pitchFamily="2" charset="0"/>
                <a:cs typeface="Arial-SGK-TV" pitchFamily="2" charset="0"/>
              </a:rPr>
              <a:t>sau</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khi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mặt</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trời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lên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cả</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nhà</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đã</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tới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chân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núi</a:t>
            </a:r>
            <a:r>
              <a:rPr lang="en-US" sz="2800" dirty="0">
                <a:latin typeface="Arial-SGK-TV" pitchFamily="2" charset="0"/>
                <a:cs typeface="Arial-SGK-TV" pitchFamily="2" charset="0"/>
              </a:rPr>
              <a:t>. Nam </a:t>
            </a:r>
            <a:r>
              <a:rPr lang="en-US" sz="2800" dirty="0" err="1">
                <a:latin typeface="Arial-SGK-TV" pitchFamily="2" charset="0"/>
                <a:cs typeface="Arial-SGK-TV" pitchFamily="2" charset="0"/>
              </a:rPr>
              <a:t>và</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Đức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thích</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thú</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đuổi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nhau</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huỳnh</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huỵch</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Càng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lên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cao</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đường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càng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dốc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và</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khúc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khuỷu</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bố</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phải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cõng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Đức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Thỉnh</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thoảng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mẹ</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lau</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mồ</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hôi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cho</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hai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anh</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em</a:t>
            </a:r>
            <a:r>
              <a:rPr lang="en-US" sz="2800" dirty="0">
                <a:latin typeface="Arial-SGK-TV" pitchFamily="2" charset="0"/>
                <a:cs typeface="Arial-SGK-TV" pitchFamily="2" charset="0"/>
              </a:rPr>
              <a:t>. </a:t>
            </a:r>
          </a:p>
          <a:p>
            <a:pPr algn="just"/>
            <a:r>
              <a:rPr lang="en-US" sz="2800" dirty="0" smtClean="0">
                <a:latin typeface="Arial-SGK-TV" pitchFamily="2" charset="0"/>
                <a:cs typeface="Arial-SGK-TV" pitchFamily="2" charset="0"/>
              </a:rPr>
              <a:t>     </a:t>
            </a:r>
            <a:r>
              <a:rPr lang="en-US" sz="2800" dirty="0" err="1" smtClean="0">
                <a:latin typeface="Arial-SGK-TV" pitchFamily="2" charset="0"/>
                <a:cs typeface="Arial-SGK-TV" pitchFamily="2" charset="0"/>
              </a:rPr>
              <a:t>Lúc</a:t>
            </a:r>
            <a:r>
              <a:rPr lang="en-US" sz="2800" dirty="0" smtClean="0">
                <a:latin typeface="Arial-SGK-TV" pitchFamily="2" charset="0"/>
                <a:cs typeface="Arial-SGK-TV" pitchFamily="2" charset="0"/>
              </a:rPr>
              <a:t> </a:t>
            </a:r>
            <a:r>
              <a:rPr lang="en-US" sz="2800" dirty="0" err="1">
                <a:latin typeface="Arial-SGK-TV" pitchFamily="2" charset="0"/>
                <a:cs typeface="Arial-SGK-TV" pitchFamily="2" charset="0"/>
              </a:rPr>
              <a:t>lên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đến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đỉnh</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núi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hai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anh</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em</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vui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sướng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hét</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vang</a:t>
            </a:r>
            <a:r>
              <a:rPr lang="en-US" sz="2800" dirty="0">
                <a:latin typeface="Arial-SGK-TV" pitchFamily="2" charset="0"/>
                <a:cs typeface="Arial-SGK-TV" pitchFamily="2" charset="0"/>
              </a:rPr>
              <a:t>. </a:t>
            </a:r>
            <a:endParaRPr lang="en-US" sz="2800" dirty="0" smtClean="0">
              <a:latin typeface="Arial-SGK-TV" pitchFamily="2" charset="0"/>
              <a:cs typeface="Arial-SGK-TV" pitchFamily="2" charset="0"/>
            </a:endParaRPr>
          </a:p>
          <a:p>
            <a:pPr algn="ctr"/>
            <a:r>
              <a:rPr lang="en-US" sz="2800" dirty="0" smtClean="0">
                <a:latin typeface="Arial-SGK-TV" pitchFamily="2" charset="0"/>
                <a:cs typeface="Arial-SGK-TV" pitchFamily="2" charset="0"/>
              </a:rPr>
              <a:t>                                                   (</a:t>
            </a:r>
            <a:r>
              <a:rPr lang="en-US" sz="2800" dirty="0" err="1" smtClean="0">
                <a:latin typeface="Arial-SGK-TV" pitchFamily="2" charset="0"/>
                <a:cs typeface="Arial-SGK-TV" pitchFamily="2" charset="0"/>
              </a:rPr>
              <a:t>Lâm</a:t>
            </a:r>
            <a:r>
              <a:rPr lang="en-US" sz="2800" dirty="0" smtClean="0">
                <a:latin typeface="Arial-SGK-TV" pitchFamily="2" charset="0"/>
                <a:cs typeface="Arial-SGK-TV" pitchFamily="2" charset="0"/>
              </a:rPr>
              <a:t> </a:t>
            </a:r>
            <a:r>
              <a:rPr lang="en-US" sz="2800" dirty="0" err="1" smtClean="0">
                <a:latin typeface="Arial-SGK-TV" pitchFamily="2" charset="0"/>
                <a:cs typeface="Arial-SGK-TV" pitchFamily="2" charset="0"/>
              </a:rPr>
              <a:t>Anh</a:t>
            </a:r>
            <a:r>
              <a:rPr lang="en-US" sz="2800" dirty="0" smtClean="0">
                <a:latin typeface="Arial-SGK-TV" pitchFamily="2" charset="0"/>
                <a:cs typeface="Arial-SGK-TV" pitchFamily="2" charset="0"/>
              </a:rPr>
              <a:t>)</a:t>
            </a:r>
            <a:endParaRPr lang="en-US" sz="2800" dirty="0">
              <a:latin typeface="Arial-SGK-TV" pitchFamily="2" charset="0"/>
              <a:cs typeface="Arial-SGK-TV" pitchFamily="2" charset="0"/>
            </a:endParaRPr>
          </a:p>
        </p:txBody>
      </p:sp>
      <p:sp>
        <p:nvSpPr>
          <p:cNvPr id="6" name="TextBox 5"/>
          <p:cNvSpPr txBox="1"/>
          <p:nvPr/>
        </p:nvSpPr>
        <p:spPr>
          <a:xfrm>
            <a:off x="5688990" y="2436747"/>
            <a:ext cx="2396266" cy="523220"/>
          </a:xfrm>
          <a:prstGeom prst="rect">
            <a:avLst/>
          </a:prstGeom>
          <a:noFill/>
        </p:spPr>
        <p:txBody>
          <a:bodyPr wrap="square" rtlCol="0">
            <a:spAutoFit/>
          </a:bodyPr>
          <a:lstStyle/>
          <a:p>
            <a:r>
              <a:rPr lang="en-US" sz="2800" dirty="0" err="1" smtClean="0">
                <a:solidFill>
                  <a:srgbClr val="FF0000"/>
                </a:solidFill>
                <a:latin typeface="Arial-SGK-TV" pitchFamily="2" charset="0"/>
                <a:ea typeface="Microsoft YaHei" panose="020B0503020204020204" pitchFamily="34" charset="-122"/>
                <a:cs typeface="Arial-SGK-TV" pitchFamily="2" charset="0"/>
              </a:rPr>
              <a:t>huỳnh</a:t>
            </a:r>
            <a:r>
              <a:rPr lang="en-US" sz="2000" dirty="0" smtClean="0">
                <a:solidFill>
                  <a:srgbClr val="FF0000"/>
                </a:solidFill>
                <a:latin typeface="Arial-SGK-TV" pitchFamily="2" charset="0"/>
                <a:ea typeface="Microsoft YaHei" panose="020B0503020204020204" pitchFamily="34" charset="-122"/>
                <a:cs typeface="Arial-SGK-TV" pitchFamily="2" charset="0"/>
              </a:rPr>
              <a:t>  </a:t>
            </a:r>
            <a:r>
              <a:rPr lang="en-US" sz="2800" dirty="0" err="1" smtClean="0">
                <a:solidFill>
                  <a:srgbClr val="FF0000"/>
                </a:solidFill>
                <a:latin typeface="Arial-SGK-TV" pitchFamily="2" charset="0"/>
                <a:ea typeface="Microsoft YaHei" panose="020B0503020204020204" pitchFamily="34" charset="-122"/>
                <a:cs typeface="Arial-SGK-TV" pitchFamily="2" charset="0"/>
              </a:rPr>
              <a:t>huỵch</a:t>
            </a:r>
            <a:endParaRPr lang="en-US" sz="2800" dirty="0" smtClean="0">
              <a:solidFill>
                <a:srgbClr val="FF0000"/>
              </a:solidFill>
              <a:latin typeface="Arial-SGK-TV" pitchFamily="2" charset="0"/>
              <a:ea typeface="Microsoft YaHei" panose="020B0503020204020204" pitchFamily="34" charset="-122"/>
              <a:cs typeface="Arial-SGK-TV" pitchFamily="2" charset="0"/>
            </a:endParaRPr>
          </a:p>
        </p:txBody>
      </p:sp>
      <p:sp>
        <p:nvSpPr>
          <p:cNvPr id="3" name="Rectangle 2"/>
          <p:cNvSpPr/>
          <p:nvPr/>
        </p:nvSpPr>
        <p:spPr>
          <a:xfrm>
            <a:off x="0" y="0"/>
            <a:ext cx="9144000" cy="51435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942104" y="1153712"/>
            <a:ext cx="1152128" cy="523220"/>
          </a:xfrm>
          <a:prstGeom prst="rect">
            <a:avLst/>
          </a:prstGeom>
          <a:noFill/>
        </p:spPr>
        <p:txBody>
          <a:bodyPr wrap="square" rtlCol="0">
            <a:spAutoFit/>
          </a:bodyPr>
          <a:lstStyle/>
          <a:p>
            <a:r>
              <a:rPr lang="en-US" sz="2800" dirty="0" err="1" smtClean="0">
                <a:solidFill>
                  <a:srgbClr val="FF0000"/>
                </a:solidFill>
                <a:latin typeface="Arial-SGK-TV" pitchFamily="2" charset="0"/>
                <a:ea typeface="Microsoft YaHei" panose="020B0503020204020204" pitchFamily="34" charset="-122"/>
                <a:cs typeface="Arial-SGK-TV" pitchFamily="2" charset="0"/>
              </a:rPr>
              <a:t>khuya</a:t>
            </a:r>
            <a:endParaRPr lang="en-US" sz="2800" dirty="0" smtClean="0">
              <a:solidFill>
                <a:srgbClr val="FF0000"/>
              </a:solidFill>
              <a:latin typeface="Arial-SGK-TV" pitchFamily="2" charset="0"/>
              <a:ea typeface="Microsoft YaHei" panose="020B0503020204020204" pitchFamily="34" charset="-122"/>
              <a:cs typeface="Arial-SGK-TV" pitchFamily="2" charset="0"/>
            </a:endParaRPr>
          </a:p>
        </p:txBody>
      </p:sp>
      <p:sp>
        <p:nvSpPr>
          <p:cNvPr id="5" name="TextBox 4"/>
          <p:cNvSpPr txBox="1"/>
          <p:nvPr/>
        </p:nvSpPr>
        <p:spPr>
          <a:xfrm>
            <a:off x="1073375" y="1586447"/>
            <a:ext cx="1847206" cy="523220"/>
          </a:xfrm>
          <a:prstGeom prst="rect">
            <a:avLst/>
          </a:prstGeom>
          <a:noFill/>
        </p:spPr>
        <p:txBody>
          <a:bodyPr wrap="square" rtlCol="0">
            <a:spAutoFit/>
          </a:bodyPr>
          <a:lstStyle/>
          <a:p>
            <a:r>
              <a:rPr lang="en-US" sz="2800" dirty="0" err="1" smtClean="0">
                <a:solidFill>
                  <a:srgbClr val="FF0000"/>
                </a:solidFill>
                <a:latin typeface="Arial-SGK-TV" pitchFamily="2" charset="0"/>
                <a:ea typeface="Microsoft YaHei" panose="020B0503020204020204" pitchFamily="34" charset="-122"/>
                <a:cs typeface="Arial-SGK-TV" pitchFamily="2" charset="0"/>
              </a:rPr>
              <a:t>tuýp</a:t>
            </a:r>
            <a:r>
              <a:rPr lang="en-US" sz="2800" dirty="0" smtClean="0">
                <a:solidFill>
                  <a:srgbClr val="FF0000"/>
                </a:solidFill>
                <a:latin typeface="Arial-SGK-TV" pitchFamily="2" charset="0"/>
                <a:ea typeface="Microsoft YaHei" panose="020B0503020204020204" pitchFamily="34" charset="-122"/>
                <a:cs typeface="Arial-SGK-TV" pitchFamily="2" charset="0"/>
              </a:rPr>
              <a:t> </a:t>
            </a:r>
            <a:r>
              <a:rPr lang="en-US" sz="2800" dirty="0" err="1" smtClean="0">
                <a:solidFill>
                  <a:srgbClr val="FF0000"/>
                </a:solidFill>
                <a:latin typeface="Arial-SGK-TV" pitchFamily="2" charset="0"/>
                <a:ea typeface="Microsoft YaHei" panose="020B0503020204020204" pitchFamily="34" charset="-122"/>
                <a:cs typeface="Arial-SGK-TV" pitchFamily="2" charset="0"/>
              </a:rPr>
              <a:t>thuốc</a:t>
            </a:r>
            <a:endParaRPr lang="en-US" sz="2800" dirty="0" smtClean="0">
              <a:solidFill>
                <a:srgbClr val="FF0000"/>
              </a:solidFill>
              <a:latin typeface="Arial-SGK-TV" pitchFamily="2" charset="0"/>
              <a:ea typeface="Microsoft YaHei" panose="020B0503020204020204" pitchFamily="34" charset="-122"/>
              <a:cs typeface="Arial-SGK-TV" pitchFamily="2" charset="0"/>
            </a:endParaRPr>
          </a:p>
        </p:txBody>
      </p:sp>
      <p:sp>
        <p:nvSpPr>
          <p:cNvPr id="7" name="TextBox 6"/>
          <p:cNvSpPr txBox="1"/>
          <p:nvPr/>
        </p:nvSpPr>
        <p:spPr>
          <a:xfrm>
            <a:off x="4660481" y="2793416"/>
            <a:ext cx="2108234" cy="630942"/>
          </a:xfrm>
          <a:prstGeom prst="rect">
            <a:avLst/>
          </a:prstGeom>
          <a:noFill/>
        </p:spPr>
        <p:txBody>
          <a:bodyPr wrap="square" rtlCol="0">
            <a:spAutoFit/>
          </a:bodyPr>
          <a:lstStyle/>
          <a:p>
            <a:pPr algn="ctr"/>
            <a:r>
              <a:rPr lang="en-US" sz="2800" dirty="0" err="1" smtClean="0">
                <a:solidFill>
                  <a:srgbClr val="FF0000"/>
                </a:solidFill>
                <a:latin typeface="Arial-SGK-TV" pitchFamily="2" charset="0"/>
                <a:ea typeface="Microsoft YaHei" panose="020B0503020204020204" pitchFamily="34" charset="-122"/>
                <a:cs typeface="Arial-SGK-TV" pitchFamily="2" charset="0"/>
              </a:rPr>
              <a:t>khúc</a:t>
            </a:r>
            <a:r>
              <a:rPr lang="en-US" sz="3400" dirty="0" smtClean="0">
                <a:solidFill>
                  <a:srgbClr val="FF0000"/>
                </a:solidFill>
                <a:latin typeface="Arial-SGK-TV" pitchFamily="2" charset="0"/>
                <a:ea typeface="Microsoft YaHei" panose="020B0503020204020204" pitchFamily="34" charset="-122"/>
                <a:cs typeface="Arial-SGK-TV" pitchFamily="2" charset="0"/>
              </a:rPr>
              <a:t> </a:t>
            </a:r>
            <a:r>
              <a:rPr lang="en-US" sz="2800" dirty="0" err="1" smtClean="0">
                <a:solidFill>
                  <a:srgbClr val="FF0000"/>
                </a:solidFill>
                <a:latin typeface="Arial-SGK-TV" pitchFamily="2" charset="0"/>
                <a:ea typeface="Microsoft YaHei" panose="020B0503020204020204" pitchFamily="34" charset="-122"/>
                <a:cs typeface="Arial-SGK-TV" pitchFamily="2" charset="0"/>
              </a:rPr>
              <a:t>khuỷu</a:t>
            </a:r>
            <a:endParaRPr lang="en-US" sz="2800" dirty="0" smtClean="0">
              <a:solidFill>
                <a:srgbClr val="FF0000"/>
              </a:solidFill>
              <a:latin typeface="Arial-SGK-TV" pitchFamily="2" charset="0"/>
              <a:ea typeface="Microsoft YaHei" panose="020B0503020204020204" pitchFamily="34" charset="-122"/>
              <a:cs typeface="Arial-SGK-TV" pitchFamily="2" charset="0"/>
            </a:endParaRPr>
          </a:p>
        </p:txBody>
      </p:sp>
      <p:sp>
        <p:nvSpPr>
          <p:cNvPr id="8" name="TextBox 7"/>
          <p:cNvSpPr txBox="1"/>
          <p:nvPr/>
        </p:nvSpPr>
        <p:spPr>
          <a:xfrm>
            <a:off x="3883821" y="1583009"/>
            <a:ext cx="1847206" cy="523220"/>
          </a:xfrm>
          <a:prstGeom prst="rect">
            <a:avLst/>
          </a:prstGeom>
          <a:noFill/>
        </p:spPr>
        <p:txBody>
          <a:bodyPr wrap="square" rtlCol="0">
            <a:spAutoFit/>
          </a:bodyPr>
          <a:lstStyle/>
          <a:p>
            <a:r>
              <a:rPr lang="en-US" sz="2800" dirty="0" err="1" smtClean="0">
                <a:solidFill>
                  <a:srgbClr val="FF0000"/>
                </a:solidFill>
                <a:latin typeface="Arial-SGK-TV" pitchFamily="2" charset="0"/>
                <a:ea typeface="Microsoft YaHei" panose="020B0503020204020204" pitchFamily="34" charset="-122"/>
                <a:cs typeface="Arial-SGK-TV" pitchFamily="2" charset="0"/>
              </a:rPr>
              <a:t>côn</a:t>
            </a:r>
            <a:r>
              <a:rPr lang="en-US" sz="2800" dirty="0" smtClean="0">
                <a:solidFill>
                  <a:srgbClr val="FF0000"/>
                </a:solidFill>
                <a:latin typeface="Arial-SGK-TV" pitchFamily="2" charset="0"/>
                <a:ea typeface="Microsoft YaHei" panose="020B0503020204020204" pitchFamily="34" charset="-122"/>
                <a:cs typeface="Arial-SGK-TV" pitchFamily="2" charset="0"/>
              </a:rPr>
              <a:t> </a:t>
            </a:r>
            <a:r>
              <a:rPr lang="en-US" sz="2800" dirty="0" err="1" smtClean="0">
                <a:solidFill>
                  <a:srgbClr val="FF0000"/>
                </a:solidFill>
                <a:latin typeface="Arial-SGK-TV" pitchFamily="2" charset="0"/>
                <a:ea typeface="Microsoft YaHei" panose="020B0503020204020204" pitchFamily="34" charset="-122"/>
                <a:cs typeface="Arial-SGK-TV" pitchFamily="2" charset="0"/>
              </a:rPr>
              <a:t>trùng</a:t>
            </a:r>
            <a:endParaRPr lang="en-US" sz="2800" dirty="0" smtClean="0">
              <a:solidFill>
                <a:srgbClr val="FF0000"/>
              </a:solidFill>
              <a:latin typeface="Arial-SGK-TV" pitchFamily="2" charset="0"/>
              <a:ea typeface="Microsoft YaHei" panose="020B0503020204020204" pitchFamily="34" charset="-122"/>
              <a:cs typeface="Arial-SGK-TV" pitchFamily="2" charset="0"/>
            </a:endParaRPr>
          </a:p>
        </p:txBody>
      </p:sp>
    </p:spTree>
    <p:extLst>
      <p:ext uri="{BB962C8B-B14F-4D97-AF65-F5344CB8AC3E}">
        <p14:creationId xmlns:p14="http://schemas.microsoft.com/office/powerpoint/2010/main" val="14209960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P spid="5" grpId="0"/>
      <p:bldP spid="7" grpId="0"/>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第一PPT模板网-WWW.1PPT.COM"/>
</p:tagLst>
</file>

<file path=ppt/tags/tag2.xml><?xml version="1.0" encoding="utf-8"?>
<p:tagLst xmlns:a="http://schemas.openxmlformats.org/drawingml/2006/main" xmlns:r="http://schemas.openxmlformats.org/officeDocument/2006/relationships" xmlns:p="http://schemas.openxmlformats.org/presentationml/2006/main">
  <p:tag name="TIMING" val="|1.3|1.5|1|1.2"/>
</p:tagLst>
</file>

<file path=ppt/theme/theme1.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Microsoft YaHei" panose="020B0503020204020204"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2.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3.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4.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5.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472</TotalTime>
  <Words>815</Words>
  <Application>Microsoft Office PowerPoint</Application>
  <PresentationFormat>On-screen Show (16:9)</PresentationFormat>
  <Paragraphs>108</Paragraphs>
  <Slides>30</Slides>
  <Notes>14</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30</vt:i4>
      </vt:variant>
    </vt:vector>
  </HeadingPairs>
  <TitlesOfParts>
    <vt:vector size="41" baseType="lpstr">
      <vt:lpstr>Microsoft YaHei</vt:lpstr>
      <vt:lpstr>宋体</vt:lpstr>
      <vt:lpstr>Arial</vt:lpstr>
      <vt:lpstr>Arial-Rounded</vt:lpstr>
      <vt:lpstr>Arial-SGK-TV</vt:lpstr>
      <vt:lpstr>Calibri</vt:lpstr>
      <vt:lpstr>HP001 4 hàng</vt:lpstr>
      <vt:lpstr>inpin heiti</vt:lpstr>
      <vt:lpstr>Times New Roman</vt:lpstr>
      <vt:lpstr>UTM Avo</vt:lpstr>
      <vt:lpstr>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tuýp thuốc</vt:lpstr>
      <vt:lpstr>côn trùng</vt:lpstr>
      <vt:lpstr>huỳnh huỵch</vt:lpstr>
      <vt:lpstr>khúc khuỷu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第一PPT模板网-WWW.1PPT.COM</dc:title>
  <dc:creator>user</dc:creator>
  <cp:keywords>第一PPT模板网-WWW.1PPT.COM</cp:keywords>
  <cp:lastModifiedBy>PC</cp:lastModifiedBy>
  <cp:revision>422</cp:revision>
  <dcterms:created xsi:type="dcterms:W3CDTF">2015-12-11T17:46:00Z</dcterms:created>
  <dcterms:modified xsi:type="dcterms:W3CDTF">2022-02-09T17:42:47Z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1033-11.2.0.9635</vt:lpwstr>
  </property>
</Properties>
</file>