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5" r:id="rId2"/>
    <p:sldId id="274" r:id="rId3"/>
    <p:sldId id="259" r:id="rId4"/>
    <p:sldId id="283" r:id="rId5"/>
    <p:sldId id="266" r:id="rId6"/>
    <p:sldId id="267" r:id="rId7"/>
    <p:sldId id="268" r:id="rId8"/>
    <p:sldId id="276" r:id="rId9"/>
    <p:sldId id="277" r:id="rId10"/>
    <p:sldId id="278" r:id="rId11"/>
  </p:sldIdLst>
  <p:sldSz cx="9144000" cy="5143500" type="screen16x9"/>
  <p:notesSz cx="6858000" cy="9144000"/>
  <p:defaultTextStyle>
    <a:defPPr>
      <a:defRPr lang="en-US"/>
    </a:defPPr>
    <a:lvl1pPr marL="0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8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6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14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52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90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28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66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04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3D"/>
    <a:srgbClr val="F6BB00"/>
    <a:srgbClr val="A9DA74"/>
    <a:srgbClr val="EBF6F9"/>
    <a:srgbClr val="FBD6B7"/>
    <a:srgbClr val="E824B5"/>
    <a:srgbClr val="00DA63"/>
    <a:srgbClr val="0DFF7A"/>
    <a:srgbClr val="BEE395"/>
    <a:srgbClr val="009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72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80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cho HS viết từ khó vào bảng con nếu HS còn nhầm lẫn nhiều và thường xuyên. GV tự linh động từ khó phù hợp với địa phương.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95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Gọi</a:t>
            </a:r>
            <a:r>
              <a:rPr lang="en-US" baseline="0"/>
              <a:t> HS đọc lại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click vào</a:t>
            </a:r>
            <a:r>
              <a:rPr lang="en-US" baseline="0"/>
              <a:t> từng bông hoa trên từ, hoa sẽ biến mất, chữ xuất hiện, đồng thời hoa trên cây sẽ mọc ra.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17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9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3" indent="-342853" algn="l" defTabSz="9142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9" indent="-285711" algn="l" defTabSz="91427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3" indent="-228569" algn="l" defTabSz="91427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1" indent="-228569" algn="l" defTabSz="91427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.png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0"/>
            <a:ext cx="9144000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5" y="-328155"/>
            <a:ext cx="9010705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345"/>
            <a:ext cx="9144000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6" y="3527680"/>
            <a:ext cx="4467464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619517" y="1676813"/>
            <a:ext cx="3697464" cy="103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886" y="1651913"/>
            <a:ext cx="2851226" cy="423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410103" y="-84562"/>
            <a:ext cx="1444355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14300" y="-304694"/>
            <a:ext cx="1714500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202898" y="1735800"/>
            <a:ext cx="6739079" cy="3236251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12">
              <a:lnSpc>
                <a:spcPct val="150000"/>
              </a:lnSpc>
            </a:pPr>
            <a:r>
              <a:rPr lang="en-US" sz="159836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512">
              <a:lnSpc>
                <a:spcPct val="150000"/>
              </a:lnSpc>
            </a:pPr>
            <a:r>
              <a:rPr lang="en-US" sz="159836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454" y="-51728"/>
            <a:ext cx="7042147" cy="39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84">
              <a:lnSpc>
                <a:spcPct val="150000"/>
              </a:lnSpc>
            </a:pPr>
            <a:r>
              <a:rPr lang="en-US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7314" y="2723338"/>
            <a:ext cx="5953260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777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133350"/>
            <a:ext cx="67056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TẠM BIỆT VÀ HẸN GẶP LẠI CÁC CON!</a:t>
            </a:r>
          </a:p>
        </p:txBody>
      </p:sp>
    </p:spTree>
    <p:extLst>
      <p:ext uri="{BB962C8B-B14F-4D97-AF65-F5344CB8AC3E}">
        <p14:creationId xmlns:p14="http://schemas.microsoft.com/office/powerpoint/2010/main" val="1280606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400654" y="2152115"/>
            <a:ext cx="6057545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08834" y="2109520"/>
            <a:ext cx="992332" cy="992332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700" y="178394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05000" y="437711"/>
            <a:ext cx="6172200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ẤM GIA ĐÌNH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39639" y="2162639"/>
            <a:ext cx="990600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73078" y="2289089"/>
            <a:ext cx="5575522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rgbClr val="F6842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 HÔN TRÊN BÀN TAY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6D99684-8DD8-46A3-9A29-3D2E15A77475}"/>
              </a:ext>
            </a:extLst>
          </p:cNvPr>
          <p:cNvSpPr txBox="1">
            <a:spLocks/>
          </p:cNvSpPr>
          <p:nvPr/>
        </p:nvSpPr>
        <p:spPr>
          <a:xfrm>
            <a:off x="2327816" y="3421817"/>
            <a:ext cx="5326568" cy="857250"/>
          </a:xfrm>
          <a:prstGeom prst="rect">
            <a:avLst/>
          </a:prstGeom>
          <a:solidFill>
            <a:srgbClr val="FFC000"/>
          </a:solidFill>
        </p:spPr>
        <p:txBody>
          <a:bodyPr vert="horz" lIns="91428" tIns="45714" rIns="91428" bIns="45714" rtlCol="0" anchor="ctr">
            <a:normAutofit/>
          </a:bodyPr>
          <a:lstStyle>
            <a:lvl1pPr algn="ctr" defTabSz="9142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3 + 4</a:t>
            </a:r>
          </a:p>
        </p:txBody>
      </p:sp>
    </p:spTree>
    <p:extLst>
      <p:ext uri="{BB962C8B-B14F-4D97-AF65-F5344CB8AC3E}">
        <p14:creationId xmlns:p14="http://schemas.microsoft.com/office/powerpoint/2010/main" val="339122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698480" y="4452565"/>
            <a:ext cx="6918037" cy="523208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chữ nào viết hoa? Vì sao?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98480" y="4435889"/>
            <a:ext cx="6918037" cy="523208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 thúc câu có dấu gì?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28800" y="4473173"/>
            <a:ext cx="6918037" cy="523208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dễ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lẫn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7764" y="972355"/>
            <a:ext cx="8873836" cy="3343335"/>
            <a:chOff x="744680" y="1657350"/>
            <a:chExt cx="7809345" cy="2705100"/>
          </a:xfrm>
        </p:grpSpPr>
        <p:sp>
          <p:nvSpPr>
            <p:cNvPr id="3" name="Rectangle 2"/>
            <p:cNvSpPr/>
            <p:nvPr/>
          </p:nvSpPr>
          <p:spPr>
            <a:xfrm>
              <a:off x="744680" y="1657350"/>
              <a:ext cx="7809345" cy="2705100"/>
            </a:xfrm>
            <a:custGeom>
              <a:avLst/>
              <a:gdLst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0 w 7809345"/>
                <a:gd name="connsiteY4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47 w 7809392"/>
                <a:gd name="connsiteY0" fmla="*/ 0 h 2895600"/>
                <a:gd name="connsiteX1" fmla="*/ 7809392 w 7809392"/>
                <a:gd name="connsiteY1" fmla="*/ 0 h 2895600"/>
                <a:gd name="connsiteX2" fmla="*/ 7809392 w 7809392"/>
                <a:gd name="connsiteY2" fmla="*/ 2895600 h 2895600"/>
                <a:gd name="connsiteX3" fmla="*/ 47 w 7809392"/>
                <a:gd name="connsiteY3" fmla="*/ 2895600 h 2895600"/>
                <a:gd name="connsiteX4" fmla="*/ 144366 w 7809392"/>
                <a:gd name="connsiteY4" fmla="*/ 628650 h 2895600"/>
                <a:gd name="connsiteX5" fmla="*/ 47 w 7809392"/>
                <a:gd name="connsiteY5" fmla="*/ 0 h 2895600"/>
                <a:gd name="connsiteX0" fmla="*/ 47 w 7809392"/>
                <a:gd name="connsiteY0" fmla="*/ 0 h 2895600"/>
                <a:gd name="connsiteX1" fmla="*/ 7809392 w 7809392"/>
                <a:gd name="connsiteY1" fmla="*/ 0 h 2895600"/>
                <a:gd name="connsiteX2" fmla="*/ 7809392 w 7809392"/>
                <a:gd name="connsiteY2" fmla="*/ 2895600 h 2895600"/>
                <a:gd name="connsiteX3" fmla="*/ 47 w 7809392"/>
                <a:gd name="connsiteY3" fmla="*/ 2895600 h 2895600"/>
                <a:gd name="connsiteX4" fmla="*/ 144366 w 7809392"/>
                <a:gd name="connsiteY4" fmla="*/ 793750 h 2895600"/>
                <a:gd name="connsiteX5" fmla="*/ 47 w 7809392"/>
                <a:gd name="connsiteY5" fmla="*/ 0 h 2895600"/>
                <a:gd name="connsiteX0" fmla="*/ 72 w 7809417"/>
                <a:gd name="connsiteY0" fmla="*/ 0 h 2895600"/>
                <a:gd name="connsiteX1" fmla="*/ 7809417 w 7809417"/>
                <a:gd name="connsiteY1" fmla="*/ 0 h 2895600"/>
                <a:gd name="connsiteX2" fmla="*/ 7809417 w 7809417"/>
                <a:gd name="connsiteY2" fmla="*/ 2895600 h 2895600"/>
                <a:gd name="connsiteX3" fmla="*/ 72 w 7809417"/>
                <a:gd name="connsiteY3" fmla="*/ 2895600 h 2895600"/>
                <a:gd name="connsiteX4" fmla="*/ 106291 w 7809417"/>
                <a:gd name="connsiteY4" fmla="*/ 793750 h 2895600"/>
                <a:gd name="connsiteX5" fmla="*/ 72 w 7809417"/>
                <a:gd name="connsiteY5" fmla="*/ 0 h 2895600"/>
                <a:gd name="connsiteX0" fmla="*/ 555703 w 8365048"/>
                <a:gd name="connsiteY0" fmla="*/ 0 h 2895600"/>
                <a:gd name="connsiteX1" fmla="*/ 8365048 w 8365048"/>
                <a:gd name="connsiteY1" fmla="*/ 0 h 2895600"/>
                <a:gd name="connsiteX2" fmla="*/ 8365048 w 8365048"/>
                <a:gd name="connsiteY2" fmla="*/ 2895600 h 2895600"/>
                <a:gd name="connsiteX3" fmla="*/ 555703 w 8365048"/>
                <a:gd name="connsiteY3" fmla="*/ 2895600 h 2895600"/>
                <a:gd name="connsiteX4" fmla="*/ 649223 w 8365048"/>
                <a:gd name="connsiteY4" fmla="*/ 1670050 h 2895600"/>
                <a:gd name="connsiteX5" fmla="*/ 661922 w 8365048"/>
                <a:gd name="connsiteY5" fmla="*/ 793750 h 2895600"/>
                <a:gd name="connsiteX6" fmla="*/ 555703 w 8365048"/>
                <a:gd name="connsiteY6" fmla="*/ 0 h 2895600"/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93520 w 7809345"/>
                <a:gd name="connsiteY4" fmla="*/ 1670050 h 2895600"/>
                <a:gd name="connsiteX5" fmla="*/ 106219 w 7809345"/>
                <a:gd name="connsiteY5" fmla="*/ 793750 h 2895600"/>
                <a:gd name="connsiteX6" fmla="*/ 0 w 7809345"/>
                <a:gd name="connsiteY6" fmla="*/ 0 h 2895600"/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118920 w 7809345"/>
                <a:gd name="connsiteY4" fmla="*/ 1720850 h 2895600"/>
                <a:gd name="connsiteX5" fmla="*/ 106219 w 7809345"/>
                <a:gd name="connsiteY5" fmla="*/ 793750 h 2895600"/>
                <a:gd name="connsiteX6" fmla="*/ 0 w 7809345"/>
                <a:gd name="connsiteY6" fmla="*/ 0 h 2895600"/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118920 w 7809345"/>
                <a:gd name="connsiteY4" fmla="*/ 1720850 h 2895600"/>
                <a:gd name="connsiteX5" fmla="*/ 131619 w 7809345"/>
                <a:gd name="connsiteY5" fmla="*/ 806450 h 2895600"/>
                <a:gd name="connsiteX6" fmla="*/ 0 w 7809345"/>
                <a:gd name="connsiteY6" fmla="*/ 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09345" h="2895600">
                  <a:moveTo>
                    <a:pt x="0" y="0"/>
                  </a:moveTo>
                  <a:lnTo>
                    <a:pt x="7809345" y="0"/>
                  </a:lnTo>
                  <a:lnTo>
                    <a:pt x="7809345" y="2895600"/>
                  </a:lnTo>
                  <a:lnTo>
                    <a:pt x="0" y="2895600"/>
                  </a:lnTo>
                  <a:cubicBezTo>
                    <a:pt x="77163" y="2176992"/>
                    <a:pt x="101217" y="2071158"/>
                    <a:pt x="118920" y="1720850"/>
                  </a:cubicBezTo>
                  <a:cubicBezTo>
                    <a:pt x="136623" y="1370542"/>
                    <a:pt x="138739" y="1078442"/>
                    <a:pt x="131619" y="806450"/>
                  </a:cubicBezTo>
                  <a:cubicBezTo>
                    <a:pt x="108913" y="558800"/>
                    <a:pt x="48106" y="209550"/>
                    <a:pt x="0" y="0"/>
                  </a:cubicBezTo>
                  <a:close/>
                </a:path>
              </a:pathLst>
            </a:custGeom>
            <a:solidFill>
              <a:srgbClr val="FBD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"/>
            <p:cNvSpPr/>
            <p:nvPr/>
          </p:nvSpPr>
          <p:spPr>
            <a:xfrm>
              <a:off x="1012918" y="1780006"/>
              <a:ext cx="7406990" cy="2466143"/>
            </a:xfrm>
            <a:custGeom>
              <a:avLst/>
              <a:gdLst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0 w 7809345"/>
                <a:gd name="connsiteY4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47 w 7809392"/>
                <a:gd name="connsiteY0" fmla="*/ 0 h 2895600"/>
                <a:gd name="connsiteX1" fmla="*/ 7809392 w 7809392"/>
                <a:gd name="connsiteY1" fmla="*/ 0 h 2895600"/>
                <a:gd name="connsiteX2" fmla="*/ 7809392 w 7809392"/>
                <a:gd name="connsiteY2" fmla="*/ 2895600 h 2895600"/>
                <a:gd name="connsiteX3" fmla="*/ 47 w 7809392"/>
                <a:gd name="connsiteY3" fmla="*/ 2895600 h 2895600"/>
                <a:gd name="connsiteX4" fmla="*/ 144366 w 7809392"/>
                <a:gd name="connsiteY4" fmla="*/ 628650 h 2895600"/>
                <a:gd name="connsiteX5" fmla="*/ 47 w 7809392"/>
                <a:gd name="connsiteY5" fmla="*/ 0 h 2895600"/>
                <a:gd name="connsiteX0" fmla="*/ 44 w 7809389"/>
                <a:gd name="connsiteY0" fmla="*/ 0 h 2895600"/>
                <a:gd name="connsiteX1" fmla="*/ 7809389 w 7809389"/>
                <a:gd name="connsiteY1" fmla="*/ 0 h 2895600"/>
                <a:gd name="connsiteX2" fmla="*/ 7809389 w 7809389"/>
                <a:gd name="connsiteY2" fmla="*/ 2895600 h 2895600"/>
                <a:gd name="connsiteX3" fmla="*/ 44 w 7809389"/>
                <a:gd name="connsiteY3" fmla="*/ 2895600 h 2895600"/>
                <a:gd name="connsiteX4" fmla="*/ 159033 w 7809389"/>
                <a:gd name="connsiteY4" fmla="*/ 1016020 h 2895600"/>
                <a:gd name="connsiteX5" fmla="*/ 44 w 7809389"/>
                <a:gd name="connsiteY5" fmla="*/ 0 h 2895600"/>
                <a:gd name="connsiteX0" fmla="*/ 582152 w 8391497"/>
                <a:gd name="connsiteY0" fmla="*/ 0 h 2895600"/>
                <a:gd name="connsiteX1" fmla="*/ 8391497 w 8391497"/>
                <a:gd name="connsiteY1" fmla="*/ 0 h 2895600"/>
                <a:gd name="connsiteX2" fmla="*/ 8391497 w 8391497"/>
                <a:gd name="connsiteY2" fmla="*/ 2895600 h 2895600"/>
                <a:gd name="connsiteX3" fmla="*/ 582152 w 8391497"/>
                <a:gd name="connsiteY3" fmla="*/ 2895600 h 2895600"/>
                <a:gd name="connsiteX4" fmla="*/ 741141 w 8391497"/>
                <a:gd name="connsiteY4" fmla="*/ 1016020 h 2895600"/>
                <a:gd name="connsiteX5" fmla="*/ 572769 w 8391497"/>
                <a:gd name="connsiteY5" fmla="*/ 448384 h 2895600"/>
                <a:gd name="connsiteX6" fmla="*/ 582152 w 8391497"/>
                <a:gd name="connsiteY6" fmla="*/ 0 h 2895600"/>
                <a:gd name="connsiteX0" fmla="*/ 74435 w 7883780"/>
                <a:gd name="connsiteY0" fmla="*/ 0 h 2895600"/>
                <a:gd name="connsiteX1" fmla="*/ 7883780 w 7883780"/>
                <a:gd name="connsiteY1" fmla="*/ 0 h 2895600"/>
                <a:gd name="connsiteX2" fmla="*/ 7883780 w 7883780"/>
                <a:gd name="connsiteY2" fmla="*/ 2895600 h 2895600"/>
                <a:gd name="connsiteX3" fmla="*/ 74435 w 7883780"/>
                <a:gd name="connsiteY3" fmla="*/ 2895600 h 2895600"/>
                <a:gd name="connsiteX4" fmla="*/ 233424 w 7883780"/>
                <a:gd name="connsiteY4" fmla="*/ 1016020 h 2895600"/>
                <a:gd name="connsiteX5" fmla="*/ 65052 w 7883780"/>
                <a:gd name="connsiteY5" fmla="*/ 448384 h 2895600"/>
                <a:gd name="connsiteX6" fmla="*/ 74435 w 7883780"/>
                <a:gd name="connsiteY6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864644 w 7864644"/>
                <a:gd name="connsiteY2" fmla="*/ 2895600 h 2895600"/>
                <a:gd name="connsiteX3" fmla="*/ 55299 w 7864644"/>
                <a:gd name="connsiteY3" fmla="*/ 2895600 h 2895600"/>
                <a:gd name="connsiteX4" fmla="*/ 214288 w 7864644"/>
                <a:gd name="connsiteY4" fmla="*/ 1016020 h 2895600"/>
                <a:gd name="connsiteX5" fmla="*/ 45916 w 7864644"/>
                <a:gd name="connsiteY5" fmla="*/ 448384 h 2895600"/>
                <a:gd name="connsiteX6" fmla="*/ 55299 w 7864644"/>
                <a:gd name="connsiteY6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864644 w 7864644"/>
                <a:gd name="connsiteY2" fmla="*/ 2895600 h 2895600"/>
                <a:gd name="connsiteX3" fmla="*/ 55299 w 7864644"/>
                <a:gd name="connsiteY3" fmla="*/ 2895600 h 2895600"/>
                <a:gd name="connsiteX4" fmla="*/ 214288 w 7864644"/>
                <a:gd name="connsiteY4" fmla="*/ 1016020 h 2895600"/>
                <a:gd name="connsiteX5" fmla="*/ 45916 w 7864644"/>
                <a:gd name="connsiteY5" fmla="*/ 448384 h 2895600"/>
                <a:gd name="connsiteX6" fmla="*/ 55299 w 7864644"/>
                <a:gd name="connsiteY6" fmla="*/ 0 h 2895600"/>
                <a:gd name="connsiteX0" fmla="*/ 579978 w 8389323"/>
                <a:gd name="connsiteY0" fmla="*/ 0 h 2895600"/>
                <a:gd name="connsiteX1" fmla="*/ 8389323 w 8389323"/>
                <a:gd name="connsiteY1" fmla="*/ 0 h 2895600"/>
                <a:gd name="connsiteX2" fmla="*/ 8389323 w 8389323"/>
                <a:gd name="connsiteY2" fmla="*/ 2895600 h 2895600"/>
                <a:gd name="connsiteX3" fmla="*/ 579978 w 8389323"/>
                <a:gd name="connsiteY3" fmla="*/ 2895600 h 2895600"/>
                <a:gd name="connsiteX4" fmla="*/ 570596 w 8389323"/>
                <a:gd name="connsiteY4" fmla="*/ 1625991 h 2895600"/>
                <a:gd name="connsiteX5" fmla="*/ 738967 w 8389323"/>
                <a:gd name="connsiteY5" fmla="*/ 1016020 h 2895600"/>
                <a:gd name="connsiteX6" fmla="*/ 570595 w 8389323"/>
                <a:gd name="connsiteY6" fmla="*/ 448384 h 2895600"/>
                <a:gd name="connsiteX7" fmla="*/ 579978 w 8389323"/>
                <a:gd name="connsiteY7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864644 w 7864644"/>
                <a:gd name="connsiteY2" fmla="*/ 2895600 h 2895600"/>
                <a:gd name="connsiteX3" fmla="*/ 55299 w 7864644"/>
                <a:gd name="connsiteY3" fmla="*/ 2895600 h 2895600"/>
                <a:gd name="connsiteX4" fmla="*/ 45917 w 7864644"/>
                <a:gd name="connsiteY4" fmla="*/ 1625991 h 2895600"/>
                <a:gd name="connsiteX5" fmla="*/ 214288 w 7864644"/>
                <a:gd name="connsiteY5" fmla="*/ 1016020 h 2895600"/>
                <a:gd name="connsiteX6" fmla="*/ 45916 w 7864644"/>
                <a:gd name="connsiteY6" fmla="*/ 448384 h 2895600"/>
                <a:gd name="connsiteX7" fmla="*/ 55299 w 7864644"/>
                <a:gd name="connsiteY7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732620 w 7864644"/>
                <a:gd name="connsiteY2" fmla="*/ 510363 h 2895600"/>
                <a:gd name="connsiteX3" fmla="*/ 7864644 w 7864644"/>
                <a:gd name="connsiteY3" fmla="*/ 2895600 h 2895600"/>
                <a:gd name="connsiteX4" fmla="*/ 55299 w 7864644"/>
                <a:gd name="connsiteY4" fmla="*/ 2895600 h 2895600"/>
                <a:gd name="connsiteX5" fmla="*/ 45917 w 7864644"/>
                <a:gd name="connsiteY5" fmla="*/ 1625991 h 2895600"/>
                <a:gd name="connsiteX6" fmla="*/ 214288 w 7864644"/>
                <a:gd name="connsiteY6" fmla="*/ 1016020 h 2895600"/>
                <a:gd name="connsiteX7" fmla="*/ 45916 w 7864644"/>
                <a:gd name="connsiteY7" fmla="*/ 448384 h 2895600"/>
                <a:gd name="connsiteX8" fmla="*/ 55299 w 7864644"/>
                <a:gd name="connsiteY8" fmla="*/ 0 h 2895600"/>
                <a:gd name="connsiteX0" fmla="*/ 55299 w 7879425"/>
                <a:gd name="connsiteY0" fmla="*/ 0 h 2895600"/>
                <a:gd name="connsiteX1" fmla="*/ 7864644 w 7879425"/>
                <a:gd name="connsiteY1" fmla="*/ 0 h 2895600"/>
                <a:gd name="connsiteX2" fmla="*/ 7732620 w 7879425"/>
                <a:gd name="connsiteY2" fmla="*/ 510363 h 2895600"/>
                <a:gd name="connsiteX3" fmla="*/ 7879313 w 7879425"/>
                <a:gd name="connsiteY3" fmla="*/ 928723 h 2895600"/>
                <a:gd name="connsiteX4" fmla="*/ 7864644 w 7879425"/>
                <a:gd name="connsiteY4" fmla="*/ 2895600 h 2895600"/>
                <a:gd name="connsiteX5" fmla="*/ 55299 w 7879425"/>
                <a:gd name="connsiteY5" fmla="*/ 2895600 h 2895600"/>
                <a:gd name="connsiteX6" fmla="*/ 45917 w 7879425"/>
                <a:gd name="connsiteY6" fmla="*/ 1625991 h 2895600"/>
                <a:gd name="connsiteX7" fmla="*/ 214288 w 7879425"/>
                <a:gd name="connsiteY7" fmla="*/ 1016020 h 2895600"/>
                <a:gd name="connsiteX8" fmla="*/ 45916 w 7879425"/>
                <a:gd name="connsiteY8" fmla="*/ 448384 h 2895600"/>
                <a:gd name="connsiteX9" fmla="*/ 55299 w 7879425"/>
                <a:gd name="connsiteY9" fmla="*/ 0 h 2895600"/>
                <a:gd name="connsiteX0" fmla="*/ 55299 w 7879425"/>
                <a:gd name="connsiteY0" fmla="*/ 0 h 2895600"/>
                <a:gd name="connsiteX1" fmla="*/ 7864644 w 7879425"/>
                <a:gd name="connsiteY1" fmla="*/ 0 h 2895600"/>
                <a:gd name="connsiteX2" fmla="*/ 7732620 w 7879425"/>
                <a:gd name="connsiteY2" fmla="*/ 510363 h 2895600"/>
                <a:gd name="connsiteX3" fmla="*/ 7879313 w 7879425"/>
                <a:gd name="connsiteY3" fmla="*/ 928723 h 2895600"/>
                <a:gd name="connsiteX4" fmla="*/ 7688611 w 7879425"/>
                <a:gd name="connsiteY4" fmla="*/ 1734454 h 2895600"/>
                <a:gd name="connsiteX5" fmla="*/ 7864644 w 7879425"/>
                <a:gd name="connsiteY5" fmla="*/ 2895600 h 2895600"/>
                <a:gd name="connsiteX6" fmla="*/ 55299 w 7879425"/>
                <a:gd name="connsiteY6" fmla="*/ 2895600 h 2895600"/>
                <a:gd name="connsiteX7" fmla="*/ 45917 w 7879425"/>
                <a:gd name="connsiteY7" fmla="*/ 1625991 h 2895600"/>
                <a:gd name="connsiteX8" fmla="*/ 214288 w 7879425"/>
                <a:gd name="connsiteY8" fmla="*/ 1016020 h 2895600"/>
                <a:gd name="connsiteX9" fmla="*/ 45916 w 7879425"/>
                <a:gd name="connsiteY9" fmla="*/ 448384 h 2895600"/>
                <a:gd name="connsiteX10" fmla="*/ 55299 w 7879425"/>
                <a:gd name="connsiteY10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69257 w 7925560"/>
                <a:gd name="connsiteY0" fmla="*/ 0 h 2895600"/>
                <a:gd name="connsiteX1" fmla="*/ 7878602 w 7925560"/>
                <a:gd name="connsiteY1" fmla="*/ 0 h 2895600"/>
                <a:gd name="connsiteX2" fmla="*/ 7746578 w 7925560"/>
                <a:gd name="connsiteY2" fmla="*/ 510363 h 2895600"/>
                <a:gd name="connsiteX3" fmla="*/ 7893271 w 7925560"/>
                <a:gd name="connsiteY3" fmla="*/ 928723 h 2895600"/>
                <a:gd name="connsiteX4" fmla="*/ 7643892 w 7925560"/>
                <a:gd name="connsiteY4" fmla="*/ 1734454 h 2895600"/>
                <a:gd name="connsiteX5" fmla="*/ 7922608 w 7925560"/>
                <a:gd name="connsiteY5" fmla="*/ 2462711 h 2895600"/>
                <a:gd name="connsiteX6" fmla="*/ 7878602 w 7925560"/>
                <a:gd name="connsiteY6" fmla="*/ 2895600 h 2895600"/>
                <a:gd name="connsiteX7" fmla="*/ 69257 w 7925560"/>
                <a:gd name="connsiteY7" fmla="*/ 2895600 h 2895600"/>
                <a:gd name="connsiteX8" fmla="*/ 59875 w 7925560"/>
                <a:gd name="connsiteY8" fmla="*/ 1625991 h 2895600"/>
                <a:gd name="connsiteX9" fmla="*/ 228246 w 7925560"/>
                <a:gd name="connsiteY9" fmla="*/ 1016020 h 2895600"/>
                <a:gd name="connsiteX10" fmla="*/ 59874 w 7925560"/>
                <a:gd name="connsiteY10" fmla="*/ 448384 h 2895600"/>
                <a:gd name="connsiteX11" fmla="*/ 69257 w 7925560"/>
                <a:gd name="connsiteY11" fmla="*/ 0 h 2895600"/>
                <a:gd name="connsiteX0" fmla="*/ 64294 w 7920597"/>
                <a:gd name="connsiteY0" fmla="*/ 0 h 2895600"/>
                <a:gd name="connsiteX1" fmla="*/ 7873639 w 7920597"/>
                <a:gd name="connsiteY1" fmla="*/ 0 h 2895600"/>
                <a:gd name="connsiteX2" fmla="*/ 7741615 w 7920597"/>
                <a:gd name="connsiteY2" fmla="*/ 510363 h 2895600"/>
                <a:gd name="connsiteX3" fmla="*/ 7888308 w 7920597"/>
                <a:gd name="connsiteY3" fmla="*/ 928723 h 2895600"/>
                <a:gd name="connsiteX4" fmla="*/ 7638929 w 7920597"/>
                <a:gd name="connsiteY4" fmla="*/ 1734454 h 2895600"/>
                <a:gd name="connsiteX5" fmla="*/ 7917645 w 7920597"/>
                <a:gd name="connsiteY5" fmla="*/ 2462711 h 2895600"/>
                <a:gd name="connsiteX6" fmla="*/ 7873639 w 7920597"/>
                <a:gd name="connsiteY6" fmla="*/ 2895600 h 2895600"/>
                <a:gd name="connsiteX7" fmla="*/ 64294 w 7920597"/>
                <a:gd name="connsiteY7" fmla="*/ 2895600 h 2895600"/>
                <a:gd name="connsiteX8" fmla="*/ 54912 w 7920597"/>
                <a:gd name="connsiteY8" fmla="*/ 1625991 h 2895600"/>
                <a:gd name="connsiteX9" fmla="*/ 223283 w 7920597"/>
                <a:gd name="connsiteY9" fmla="*/ 1016020 h 2895600"/>
                <a:gd name="connsiteX10" fmla="*/ 54911 w 7920597"/>
                <a:gd name="connsiteY10" fmla="*/ 448384 h 2895600"/>
                <a:gd name="connsiteX11" fmla="*/ 64294 w 7920597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28503 w 7920841"/>
                <a:gd name="connsiteY4" fmla="*/ 1908771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20841" h="2895600">
                  <a:moveTo>
                    <a:pt x="64538" y="0"/>
                  </a:moveTo>
                  <a:lnTo>
                    <a:pt x="7873883" y="0"/>
                  </a:lnTo>
                  <a:cubicBezTo>
                    <a:pt x="7868993" y="170121"/>
                    <a:pt x="7746749" y="340242"/>
                    <a:pt x="7741859" y="510363"/>
                  </a:cubicBezTo>
                  <a:cubicBezTo>
                    <a:pt x="7736969" y="634322"/>
                    <a:pt x="7849435" y="727289"/>
                    <a:pt x="7888552" y="928723"/>
                  </a:cubicBezTo>
                  <a:cubicBezTo>
                    <a:pt x="7913001" y="1248950"/>
                    <a:pt x="7662734" y="1526565"/>
                    <a:pt x="7628503" y="1908771"/>
                  </a:cubicBezTo>
                  <a:cubicBezTo>
                    <a:pt x="7682290" y="2280647"/>
                    <a:pt x="7805425" y="2168309"/>
                    <a:pt x="7917889" y="2462711"/>
                  </a:cubicBezTo>
                  <a:cubicBezTo>
                    <a:pt x="7932559" y="2622502"/>
                    <a:pt x="7888552" y="2751304"/>
                    <a:pt x="7873883" y="2895600"/>
                  </a:cubicBezTo>
                  <a:lnTo>
                    <a:pt x="64538" y="2895600"/>
                  </a:lnTo>
                  <a:cubicBezTo>
                    <a:pt x="362813" y="2461907"/>
                    <a:pt x="28658" y="1939254"/>
                    <a:pt x="55156" y="1625991"/>
                  </a:cubicBezTo>
                  <a:cubicBezTo>
                    <a:pt x="81654" y="1312728"/>
                    <a:pt x="190849" y="1284597"/>
                    <a:pt x="223527" y="1016020"/>
                  </a:cubicBezTo>
                  <a:cubicBezTo>
                    <a:pt x="191510" y="760517"/>
                    <a:pt x="161670" y="671953"/>
                    <a:pt x="55155" y="448384"/>
                  </a:cubicBezTo>
                  <a:cubicBezTo>
                    <a:pt x="28657" y="341026"/>
                    <a:pt x="-59486" y="203855"/>
                    <a:pt x="6453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Oval 20"/>
          <p:cNvSpPr/>
          <p:nvPr/>
        </p:nvSpPr>
        <p:spPr>
          <a:xfrm>
            <a:off x="117764" y="199159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4682" y="286357"/>
            <a:ext cx="2379518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viết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2778" y="1332996"/>
            <a:ext cx="6689436" cy="46165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4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Mẹ</a:t>
            </a:r>
            <a:r>
              <a:rPr lang="en-US" sz="24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nhẹ</a:t>
            </a:r>
            <a:r>
              <a:rPr lang="en-US" sz="24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nhàng</a:t>
            </a:r>
            <a:r>
              <a:rPr lang="en-US" sz="24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đặt</a:t>
            </a:r>
            <a:r>
              <a:rPr lang="en-US" sz="24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nụ</a:t>
            </a:r>
            <a:r>
              <a:rPr lang="en-US" sz="24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hôn</a:t>
            </a:r>
            <a:r>
              <a:rPr lang="en-US" sz="24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vào</a:t>
            </a:r>
            <a:r>
              <a:rPr lang="en-US" sz="24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bàn</a:t>
            </a:r>
            <a:r>
              <a:rPr lang="en-US" sz="24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tay</a:t>
            </a:r>
            <a:r>
              <a:rPr lang="en-US" sz="24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Nam.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8310" y="1841048"/>
            <a:ext cx="4419600" cy="46165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40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Nam thấy thật ấm áp.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8480" y="4483738"/>
            <a:ext cx="6918037" cy="523208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viết chữ đầu dòng, ta lưu ý gì?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037358" y="1488628"/>
            <a:ext cx="431223" cy="18949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462519" y="1775856"/>
            <a:ext cx="4719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89227" y="2243199"/>
            <a:ext cx="6092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7363573" y="1563823"/>
            <a:ext cx="114301" cy="2286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6702137" y="1762648"/>
            <a:ext cx="661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342" y="2260135"/>
            <a:ext cx="5108575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/>
          <p:cNvSpPr/>
          <p:nvPr/>
        </p:nvSpPr>
        <p:spPr>
          <a:xfrm>
            <a:off x="3962400" y="2050726"/>
            <a:ext cx="114301" cy="2286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A2CAC3-3B98-4484-941C-816A4ADDBDF1}"/>
              </a:ext>
            </a:extLst>
          </p:cNvPr>
          <p:cNvSpPr/>
          <p:nvPr/>
        </p:nvSpPr>
        <p:spPr>
          <a:xfrm>
            <a:off x="1960416" y="1352550"/>
            <a:ext cx="1468583" cy="4884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1F4AFD-DC19-40B9-A2A7-C0ACA7CD5264}"/>
              </a:ext>
            </a:extLst>
          </p:cNvPr>
          <p:cNvSpPr/>
          <p:nvPr/>
        </p:nvSpPr>
        <p:spPr>
          <a:xfrm>
            <a:off x="6152427" y="1307334"/>
            <a:ext cx="533402" cy="4884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1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  <p:bldP spid="27" grpId="0" animBg="1"/>
      <p:bldP spid="11" grpId="0" animBg="1"/>
      <p:bldP spid="5" grpId="0" animBg="1"/>
      <p:bldP spid="5" grpId="1" animBg="1"/>
      <p:bldP spid="5" grpId="2" animBg="1"/>
      <p:bldP spid="20" grpId="0" animBg="1"/>
      <p:bldP spid="20" grpId="1" animBg="1"/>
      <p:bldP spid="26" grpId="0" animBg="1"/>
      <p:bldP spid="26" grpId="1" animBg="1"/>
      <p:bldP spid="4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8">
            <a:extLst>
              <a:ext uri="{FF2B5EF4-FFF2-40B4-BE49-F238E27FC236}">
                <a16:creationId xmlns:a16="http://schemas.microsoft.com/office/drawing/2014/main" id="{8A33926B-598A-45CD-86B0-348CBEA87238}"/>
              </a:ext>
            </a:extLst>
          </p:cNvPr>
          <p:cNvSpPr/>
          <p:nvPr/>
        </p:nvSpPr>
        <p:spPr>
          <a:xfrm>
            <a:off x="568015" y="171418"/>
            <a:ext cx="5825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Nghe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 SHS </a:t>
            </a:r>
            <a:r>
              <a:rPr lang="en-US" altLang="zh-CN" sz="280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trang</a:t>
            </a:r>
            <a:r>
              <a:rPr lang="en-US" altLang="zh-CN" sz="2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27)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5441" y="694638"/>
            <a:ext cx="9028559" cy="3982080"/>
            <a:chOff x="87393" y="618057"/>
            <a:chExt cx="9028559" cy="3982080"/>
          </a:xfrm>
        </p:grpSpPr>
        <p:grpSp>
          <p:nvGrpSpPr>
            <p:cNvPr id="7" name="Group 6"/>
            <p:cNvGrpSpPr/>
            <p:nvPr/>
          </p:nvGrpSpPr>
          <p:grpSpPr>
            <a:xfrm>
              <a:off x="138545" y="633643"/>
              <a:ext cx="8977407" cy="3966494"/>
              <a:chOff x="138545" y="633643"/>
              <a:chExt cx="8977407" cy="3966494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38545" y="633643"/>
                <a:ext cx="8977407" cy="2057369"/>
                <a:chOff x="152400" y="1171989"/>
                <a:chExt cx="8977407" cy="2057369"/>
              </a:xfrm>
            </p:grpSpPr>
            <p:pic>
              <p:nvPicPr>
                <p:cNvPr id="1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3489" b="-80"/>
                <a:stretch/>
              </p:blipFill>
              <p:spPr bwMode="auto">
                <a:xfrm>
                  <a:off x="152400" y="1171989"/>
                  <a:ext cx="7678412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83149" b="-80"/>
                <a:stretch/>
              </p:blipFill>
              <p:spPr bwMode="auto">
                <a:xfrm>
                  <a:off x="7789247" y="1173720"/>
                  <a:ext cx="1340560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367" r="3489" b="-80"/>
              <a:stretch/>
            </p:blipFill>
            <p:spPr bwMode="auto">
              <a:xfrm>
                <a:off x="138545" y="2700735"/>
                <a:ext cx="7678412" cy="1899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9247" r="83149" b="-79"/>
              <a:stretch/>
            </p:blipFill>
            <p:spPr bwMode="auto">
              <a:xfrm>
                <a:off x="7775392" y="2714590"/>
                <a:ext cx="1340560" cy="1881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87393" y="618057"/>
              <a:ext cx="9028559" cy="12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034" y="1036925"/>
            <a:ext cx="1482047" cy="908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302" y="1035531"/>
            <a:ext cx="1478254" cy="9083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9939" y="1043468"/>
            <a:ext cx="1970416" cy="908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7326" y="1032643"/>
            <a:ext cx="1277703" cy="9083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1103" y="1042366"/>
            <a:ext cx="1280851" cy="9083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1712" y="1041601"/>
            <a:ext cx="1374842" cy="908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1606" y="1038370"/>
            <a:ext cx="1308108" cy="9083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2618" y="1041400"/>
            <a:ext cx="1451198" cy="9083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6478" y="1674900"/>
            <a:ext cx="1276625" cy="9083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1340" y="1663446"/>
            <a:ext cx="1251214" cy="9083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90308" y="1673719"/>
            <a:ext cx="1329602" cy="908383"/>
          </a:xfrm>
          <a:prstGeom prst="rect">
            <a:avLst/>
          </a:prstGeom>
        </p:spPr>
      </p:pic>
      <p:sp>
        <p:nvSpPr>
          <p:cNvPr id="2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8092" y="1554797"/>
            <a:ext cx="2866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altLang="en-US" sz="5400" smtClean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22174" y="1661714"/>
            <a:ext cx="1251214" cy="9083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91416" y="1671987"/>
            <a:ext cx="1329602" cy="9083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70866" y="1676055"/>
            <a:ext cx="1628371" cy="90838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99370" y="1676723"/>
            <a:ext cx="1477226" cy="90838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26009" y="1671987"/>
            <a:ext cx="1300281" cy="90838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48640" y="1674900"/>
            <a:ext cx="1229978" cy="908383"/>
          </a:xfrm>
          <a:prstGeom prst="rect">
            <a:avLst/>
          </a:prstGeom>
        </p:spPr>
      </p:pic>
      <p:sp>
        <p:nvSpPr>
          <p:cNvPr id="31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1677" y="1554797"/>
            <a:ext cx="2866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altLang="en-US" sz="5400" smtClean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059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30179" y="1891417"/>
            <a:ext cx="2260023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iềm vui</a:t>
            </a:r>
            <a:endParaRPr lang="en-US" sz="3600" b="1" i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2727" y="404395"/>
            <a:ext cx="6774873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2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 chữ phù hợp thay cho bông hoa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45" y="1168802"/>
            <a:ext cx="2945823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3600" b="1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 </a:t>
            </a:r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hay </a:t>
            </a:r>
            <a:r>
              <a:rPr lang="en-US" sz="3600" b="1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2724150"/>
            <a:ext cx="3543010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3600" b="1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 </a:t>
            </a:r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hay </a:t>
            </a:r>
            <a:r>
              <a:rPr lang="en-US" sz="3600" b="1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k?</a:t>
            </a:r>
            <a:endParaRPr lang="en-US" sz="36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91" y="2038338"/>
            <a:ext cx="422275" cy="41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82736" y="1891417"/>
            <a:ext cx="2260023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 lắng</a:t>
            </a:r>
            <a:endParaRPr lang="en-US" sz="3600" b="1" i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1" y="2052852"/>
            <a:ext cx="422275" cy="41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781800" y="1891417"/>
            <a:ext cx="2260023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òng mẹ</a:t>
            </a:r>
            <a:endParaRPr lang="en-US" sz="3600" b="1" i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609" y="2052852"/>
            <a:ext cx="422275" cy="41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97238" y="3467100"/>
            <a:ext cx="2260023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    on</a:t>
            </a:r>
            <a:endParaRPr lang="en-US" sz="3600" b="1" i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705" y="3634246"/>
            <a:ext cx="422275" cy="41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912177" y="3467100"/>
            <a:ext cx="2260023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ỉ niệm</a:t>
            </a:r>
            <a:endParaRPr lang="en-US" sz="3600" b="1" i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1" y="3634246"/>
            <a:ext cx="422275" cy="41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883977" y="3467100"/>
            <a:ext cx="2260023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ì diệu</a:t>
            </a:r>
            <a:endParaRPr lang="en-US" sz="3600" b="1" i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77" y="3603066"/>
            <a:ext cx="422275" cy="41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74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6" b="9343"/>
          <a:stretch/>
        </p:blipFill>
        <p:spPr bwMode="auto">
          <a:xfrm flipH="1">
            <a:off x="5974813" y="144466"/>
            <a:ext cx="3141292" cy="275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2345" y="572190"/>
            <a:ext cx="2945823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3600" b="1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hay </a:t>
            </a:r>
            <a:r>
              <a:rPr lang="en-US" sz="3600" b="1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345" y="2647950"/>
            <a:ext cx="3543010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3600" b="1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 </a:t>
            </a:r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hay </a:t>
            </a:r>
            <a:r>
              <a:rPr lang="en-US" sz="3600" b="1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k?</a:t>
            </a:r>
            <a:endParaRPr lang="en-US" sz="36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5608" y="1271945"/>
            <a:ext cx="2260023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iềm vui</a:t>
            </a:r>
            <a:endParaRPr lang="en-US" sz="3600" b="1" i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2011" y="1270410"/>
            <a:ext cx="379553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3600" b="1" i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49" y="1423429"/>
            <a:ext cx="422275" cy="41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08168" y="1280801"/>
            <a:ext cx="2260023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 lắng</a:t>
            </a:r>
            <a:endParaRPr lang="en-US" sz="3600" b="1" i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28093" y="1996256"/>
            <a:ext cx="2260023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òng mẹ</a:t>
            </a:r>
            <a:endParaRPr lang="en-US" sz="3600" b="1" i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49875" y="1280529"/>
            <a:ext cx="379553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endParaRPr lang="en-US" sz="3600" b="1" i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747" y="1438425"/>
            <a:ext cx="422275" cy="41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559008" y="1996256"/>
            <a:ext cx="379553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endParaRPr lang="en-US" sz="3600" b="1" i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181" y="2116138"/>
            <a:ext cx="422275" cy="41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00190" y="3484924"/>
            <a:ext cx="2260023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     on</a:t>
            </a:r>
            <a:endParaRPr lang="en-US" sz="3600" b="1" i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65055" y="3460679"/>
            <a:ext cx="2260023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ỉ niệm</a:t>
            </a:r>
            <a:endParaRPr lang="en-US" sz="3600" b="1" i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26691" y="4149261"/>
            <a:ext cx="1534051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ì diệu</a:t>
            </a:r>
            <a:endParaRPr lang="en-US" sz="3600" b="1" i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35256" y="3487947"/>
            <a:ext cx="575286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3600" b="1" i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421" y="3652239"/>
            <a:ext cx="422275" cy="41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3065643" y="3458100"/>
            <a:ext cx="786134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  <a:endParaRPr lang="en-US" sz="3600" b="1" i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796" y="3598194"/>
            <a:ext cx="422275" cy="41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1648864" y="4138232"/>
            <a:ext cx="786134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  <a:endParaRPr lang="en-US" sz="3600" b="1" i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201" y="4272656"/>
            <a:ext cx="422275" cy="41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283" y="2997150"/>
            <a:ext cx="996801" cy="184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772" y="3817322"/>
            <a:ext cx="521350" cy="967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927" y="3243912"/>
            <a:ext cx="837716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53492"/>
            <a:ext cx="1067768" cy="198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142" y="3241417"/>
            <a:ext cx="837716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078" y="2860291"/>
            <a:ext cx="1064103" cy="197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06190" y="4661976"/>
            <a:ext cx="4689763" cy="368956"/>
          </a:xfrm>
          <a:custGeom>
            <a:avLst/>
            <a:gdLst>
              <a:gd name="connsiteX0" fmla="*/ 0 w 4419600"/>
              <a:gd name="connsiteY0" fmla="*/ 0 h 313328"/>
              <a:gd name="connsiteX1" fmla="*/ 4419600 w 4419600"/>
              <a:gd name="connsiteY1" fmla="*/ 0 h 313328"/>
              <a:gd name="connsiteX2" fmla="*/ 4419600 w 4419600"/>
              <a:gd name="connsiteY2" fmla="*/ 313328 h 313328"/>
              <a:gd name="connsiteX3" fmla="*/ 0 w 4419600"/>
              <a:gd name="connsiteY3" fmla="*/ 313328 h 313328"/>
              <a:gd name="connsiteX4" fmla="*/ 0 w 4419600"/>
              <a:gd name="connsiteY4" fmla="*/ 0 h 313328"/>
              <a:gd name="connsiteX0" fmla="*/ 0 w 4606637"/>
              <a:gd name="connsiteY0" fmla="*/ 280555 h 313328"/>
              <a:gd name="connsiteX1" fmla="*/ 4606637 w 4606637"/>
              <a:gd name="connsiteY1" fmla="*/ 0 h 313328"/>
              <a:gd name="connsiteX2" fmla="*/ 4606637 w 4606637"/>
              <a:gd name="connsiteY2" fmla="*/ 313328 h 313328"/>
              <a:gd name="connsiteX3" fmla="*/ 187037 w 4606637"/>
              <a:gd name="connsiteY3" fmla="*/ 313328 h 313328"/>
              <a:gd name="connsiteX4" fmla="*/ 0 w 4606637"/>
              <a:gd name="connsiteY4" fmla="*/ 280555 h 313328"/>
              <a:gd name="connsiteX0" fmla="*/ 0 w 4606637"/>
              <a:gd name="connsiteY0" fmla="*/ 280555 h 313328"/>
              <a:gd name="connsiteX1" fmla="*/ 1094511 w 4606637"/>
              <a:gd name="connsiteY1" fmla="*/ 41432 h 313328"/>
              <a:gd name="connsiteX2" fmla="*/ 4606637 w 4606637"/>
              <a:gd name="connsiteY2" fmla="*/ 0 h 313328"/>
              <a:gd name="connsiteX3" fmla="*/ 4606637 w 4606637"/>
              <a:gd name="connsiteY3" fmla="*/ 313328 h 313328"/>
              <a:gd name="connsiteX4" fmla="*/ 187037 w 4606637"/>
              <a:gd name="connsiteY4" fmla="*/ 313328 h 313328"/>
              <a:gd name="connsiteX5" fmla="*/ 0 w 4606637"/>
              <a:gd name="connsiteY5" fmla="*/ 280555 h 313328"/>
              <a:gd name="connsiteX0" fmla="*/ 0 w 4606637"/>
              <a:gd name="connsiteY0" fmla="*/ 280555 h 313328"/>
              <a:gd name="connsiteX1" fmla="*/ 1094511 w 4606637"/>
              <a:gd name="connsiteY1" fmla="*/ 41432 h 313328"/>
              <a:gd name="connsiteX2" fmla="*/ 3505202 w 4606637"/>
              <a:gd name="connsiteY2" fmla="*/ 114168 h 313328"/>
              <a:gd name="connsiteX3" fmla="*/ 4606637 w 4606637"/>
              <a:gd name="connsiteY3" fmla="*/ 0 h 313328"/>
              <a:gd name="connsiteX4" fmla="*/ 4606637 w 4606637"/>
              <a:gd name="connsiteY4" fmla="*/ 313328 h 313328"/>
              <a:gd name="connsiteX5" fmla="*/ 187037 w 4606637"/>
              <a:gd name="connsiteY5" fmla="*/ 313328 h 313328"/>
              <a:gd name="connsiteX6" fmla="*/ 0 w 4606637"/>
              <a:gd name="connsiteY6" fmla="*/ 280555 h 313328"/>
              <a:gd name="connsiteX0" fmla="*/ 0 w 4606637"/>
              <a:gd name="connsiteY0" fmla="*/ 241021 h 273794"/>
              <a:gd name="connsiteX1" fmla="*/ 1094511 w 4606637"/>
              <a:gd name="connsiteY1" fmla="*/ 1898 h 273794"/>
              <a:gd name="connsiteX2" fmla="*/ 3505202 w 4606637"/>
              <a:gd name="connsiteY2" fmla="*/ 74634 h 273794"/>
              <a:gd name="connsiteX3" fmla="*/ 4596246 w 4606637"/>
              <a:gd name="connsiteY3" fmla="*/ 261803 h 273794"/>
              <a:gd name="connsiteX4" fmla="*/ 4606637 w 4606637"/>
              <a:gd name="connsiteY4" fmla="*/ 273794 h 273794"/>
              <a:gd name="connsiteX5" fmla="*/ 187037 w 4606637"/>
              <a:gd name="connsiteY5" fmla="*/ 273794 h 273794"/>
              <a:gd name="connsiteX6" fmla="*/ 0 w 4606637"/>
              <a:gd name="connsiteY6" fmla="*/ 241021 h 273794"/>
              <a:gd name="connsiteX0" fmla="*/ 0 w 4606637"/>
              <a:gd name="connsiteY0" fmla="*/ 280687 h 313460"/>
              <a:gd name="connsiteX1" fmla="*/ 1094511 w 4606637"/>
              <a:gd name="connsiteY1" fmla="*/ 41564 h 313460"/>
              <a:gd name="connsiteX2" fmla="*/ 3619502 w 4606637"/>
              <a:gd name="connsiteY2" fmla="*/ 0 h 313460"/>
              <a:gd name="connsiteX3" fmla="*/ 4596246 w 4606637"/>
              <a:gd name="connsiteY3" fmla="*/ 301469 h 313460"/>
              <a:gd name="connsiteX4" fmla="*/ 4606637 w 4606637"/>
              <a:gd name="connsiteY4" fmla="*/ 313460 h 313460"/>
              <a:gd name="connsiteX5" fmla="*/ 187037 w 4606637"/>
              <a:gd name="connsiteY5" fmla="*/ 313460 h 313460"/>
              <a:gd name="connsiteX6" fmla="*/ 0 w 4606637"/>
              <a:gd name="connsiteY6" fmla="*/ 280687 h 313460"/>
              <a:gd name="connsiteX0" fmla="*/ 0 w 4606637"/>
              <a:gd name="connsiteY0" fmla="*/ 305386 h 338159"/>
              <a:gd name="connsiteX1" fmla="*/ 1094511 w 4606637"/>
              <a:gd name="connsiteY1" fmla="*/ 66263 h 338159"/>
              <a:gd name="connsiteX2" fmla="*/ 3619502 w 4606637"/>
              <a:gd name="connsiteY2" fmla="*/ 24699 h 338159"/>
              <a:gd name="connsiteX3" fmla="*/ 4596246 w 4606637"/>
              <a:gd name="connsiteY3" fmla="*/ 326168 h 338159"/>
              <a:gd name="connsiteX4" fmla="*/ 4606637 w 4606637"/>
              <a:gd name="connsiteY4" fmla="*/ 338159 h 338159"/>
              <a:gd name="connsiteX5" fmla="*/ 187037 w 4606637"/>
              <a:gd name="connsiteY5" fmla="*/ 338159 h 338159"/>
              <a:gd name="connsiteX6" fmla="*/ 0 w 4606637"/>
              <a:gd name="connsiteY6" fmla="*/ 305386 h 338159"/>
              <a:gd name="connsiteX0" fmla="*/ 0 w 4606637"/>
              <a:gd name="connsiteY0" fmla="*/ 305386 h 338159"/>
              <a:gd name="connsiteX1" fmla="*/ 1094511 w 4606637"/>
              <a:gd name="connsiteY1" fmla="*/ 66263 h 338159"/>
              <a:gd name="connsiteX2" fmla="*/ 3619502 w 4606637"/>
              <a:gd name="connsiteY2" fmla="*/ 24699 h 338159"/>
              <a:gd name="connsiteX3" fmla="*/ 4596246 w 4606637"/>
              <a:gd name="connsiteY3" fmla="*/ 326168 h 338159"/>
              <a:gd name="connsiteX4" fmla="*/ 4606637 w 4606637"/>
              <a:gd name="connsiteY4" fmla="*/ 338159 h 338159"/>
              <a:gd name="connsiteX5" fmla="*/ 187037 w 4606637"/>
              <a:gd name="connsiteY5" fmla="*/ 338159 h 338159"/>
              <a:gd name="connsiteX6" fmla="*/ 0 w 4606637"/>
              <a:gd name="connsiteY6" fmla="*/ 305386 h 338159"/>
              <a:gd name="connsiteX0" fmla="*/ 0 w 4596246"/>
              <a:gd name="connsiteY0" fmla="*/ 305386 h 504414"/>
              <a:gd name="connsiteX1" fmla="*/ 1094511 w 4596246"/>
              <a:gd name="connsiteY1" fmla="*/ 66263 h 504414"/>
              <a:gd name="connsiteX2" fmla="*/ 3619502 w 4596246"/>
              <a:gd name="connsiteY2" fmla="*/ 24699 h 504414"/>
              <a:gd name="connsiteX3" fmla="*/ 4596246 w 4596246"/>
              <a:gd name="connsiteY3" fmla="*/ 326168 h 504414"/>
              <a:gd name="connsiteX4" fmla="*/ 4575464 w 4596246"/>
              <a:gd name="connsiteY4" fmla="*/ 504414 h 504414"/>
              <a:gd name="connsiteX5" fmla="*/ 187037 w 4596246"/>
              <a:gd name="connsiteY5" fmla="*/ 338159 h 504414"/>
              <a:gd name="connsiteX6" fmla="*/ 0 w 4596246"/>
              <a:gd name="connsiteY6" fmla="*/ 305386 h 504414"/>
              <a:gd name="connsiteX0" fmla="*/ 0 w 4637809"/>
              <a:gd name="connsiteY0" fmla="*/ 305386 h 504414"/>
              <a:gd name="connsiteX1" fmla="*/ 1094511 w 4637809"/>
              <a:gd name="connsiteY1" fmla="*/ 66263 h 504414"/>
              <a:gd name="connsiteX2" fmla="*/ 3619502 w 4637809"/>
              <a:gd name="connsiteY2" fmla="*/ 24699 h 504414"/>
              <a:gd name="connsiteX3" fmla="*/ 4637809 w 4637809"/>
              <a:gd name="connsiteY3" fmla="*/ 180696 h 504414"/>
              <a:gd name="connsiteX4" fmla="*/ 4575464 w 4637809"/>
              <a:gd name="connsiteY4" fmla="*/ 504414 h 504414"/>
              <a:gd name="connsiteX5" fmla="*/ 187037 w 4637809"/>
              <a:gd name="connsiteY5" fmla="*/ 338159 h 504414"/>
              <a:gd name="connsiteX6" fmla="*/ 0 w 4637809"/>
              <a:gd name="connsiteY6" fmla="*/ 305386 h 504414"/>
              <a:gd name="connsiteX0" fmla="*/ 0 w 4637809"/>
              <a:gd name="connsiteY0" fmla="*/ 305386 h 504414"/>
              <a:gd name="connsiteX1" fmla="*/ 1094511 w 4637809"/>
              <a:gd name="connsiteY1" fmla="*/ 66263 h 504414"/>
              <a:gd name="connsiteX2" fmla="*/ 3619502 w 4637809"/>
              <a:gd name="connsiteY2" fmla="*/ 24699 h 504414"/>
              <a:gd name="connsiteX3" fmla="*/ 4637809 w 4637809"/>
              <a:gd name="connsiteY3" fmla="*/ 180696 h 504414"/>
              <a:gd name="connsiteX4" fmla="*/ 4575464 w 4637809"/>
              <a:gd name="connsiteY4" fmla="*/ 504414 h 504414"/>
              <a:gd name="connsiteX5" fmla="*/ 187037 w 4637809"/>
              <a:gd name="connsiteY5" fmla="*/ 338159 h 504414"/>
              <a:gd name="connsiteX6" fmla="*/ 0 w 4637809"/>
              <a:gd name="connsiteY6" fmla="*/ 305386 h 504414"/>
              <a:gd name="connsiteX0" fmla="*/ 0 w 4637809"/>
              <a:gd name="connsiteY0" fmla="*/ 305386 h 421286"/>
              <a:gd name="connsiteX1" fmla="*/ 1094511 w 4637809"/>
              <a:gd name="connsiteY1" fmla="*/ 66263 h 421286"/>
              <a:gd name="connsiteX2" fmla="*/ 3619502 w 4637809"/>
              <a:gd name="connsiteY2" fmla="*/ 24699 h 421286"/>
              <a:gd name="connsiteX3" fmla="*/ 4637809 w 4637809"/>
              <a:gd name="connsiteY3" fmla="*/ 180696 h 421286"/>
              <a:gd name="connsiteX4" fmla="*/ 4596246 w 4637809"/>
              <a:gd name="connsiteY4" fmla="*/ 421286 h 421286"/>
              <a:gd name="connsiteX5" fmla="*/ 187037 w 4637809"/>
              <a:gd name="connsiteY5" fmla="*/ 338159 h 421286"/>
              <a:gd name="connsiteX6" fmla="*/ 0 w 4637809"/>
              <a:gd name="connsiteY6" fmla="*/ 305386 h 421286"/>
              <a:gd name="connsiteX0" fmla="*/ 0 w 4637809"/>
              <a:gd name="connsiteY0" fmla="*/ 305386 h 379723"/>
              <a:gd name="connsiteX1" fmla="*/ 1094511 w 4637809"/>
              <a:gd name="connsiteY1" fmla="*/ 66263 h 379723"/>
              <a:gd name="connsiteX2" fmla="*/ 3619502 w 4637809"/>
              <a:gd name="connsiteY2" fmla="*/ 24699 h 379723"/>
              <a:gd name="connsiteX3" fmla="*/ 4637809 w 4637809"/>
              <a:gd name="connsiteY3" fmla="*/ 180696 h 379723"/>
              <a:gd name="connsiteX4" fmla="*/ 4596246 w 4637809"/>
              <a:gd name="connsiteY4" fmla="*/ 379723 h 379723"/>
              <a:gd name="connsiteX5" fmla="*/ 187037 w 4637809"/>
              <a:gd name="connsiteY5" fmla="*/ 338159 h 379723"/>
              <a:gd name="connsiteX6" fmla="*/ 0 w 4637809"/>
              <a:gd name="connsiteY6" fmla="*/ 305386 h 379723"/>
              <a:gd name="connsiteX0" fmla="*/ 0 w 4637809"/>
              <a:gd name="connsiteY0" fmla="*/ 305386 h 348550"/>
              <a:gd name="connsiteX1" fmla="*/ 1094511 w 4637809"/>
              <a:gd name="connsiteY1" fmla="*/ 66263 h 348550"/>
              <a:gd name="connsiteX2" fmla="*/ 3619502 w 4637809"/>
              <a:gd name="connsiteY2" fmla="*/ 24699 h 348550"/>
              <a:gd name="connsiteX3" fmla="*/ 4637809 w 4637809"/>
              <a:gd name="connsiteY3" fmla="*/ 180696 h 348550"/>
              <a:gd name="connsiteX4" fmla="*/ 4596246 w 4637809"/>
              <a:gd name="connsiteY4" fmla="*/ 348550 h 348550"/>
              <a:gd name="connsiteX5" fmla="*/ 187037 w 4637809"/>
              <a:gd name="connsiteY5" fmla="*/ 338159 h 348550"/>
              <a:gd name="connsiteX6" fmla="*/ 0 w 4637809"/>
              <a:gd name="connsiteY6" fmla="*/ 305386 h 348550"/>
              <a:gd name="connsiteX0" fmla="*/ 0 w 4637809"/>
              <a:gd name="connsiteY0" fmla="*/ 305386 h 348550"/>
              <a:gd name="connsiteX1" fmla="*/ 1094511 w 4637809"/>
              <a:gd name="connsiteY1" fmla="*/ 66263 h 348550"/>
              <a:gd name="connsiteX2" fmla="*/ 3619502 w 4637809"/>
              <a:gd name="connsiteY2" fmla="*/ 24699 h 348550"/>
              <a:gd name="connsiteX3" fmla="*/ 4637809 w 4637809"/>
              <a:gd name="connsiteY3" fmla="*/ 180696 h 348550"/>
              <a:gd name="connsiteX4" fmla="*/ 4596246 w 4637809"/>
              <a:gd name="connsiteY4" fmla="*/ 348550 h 348550"/>
              <a:gd name="connsiteX5" fmla="*/ 187037 w 4637809"/>
              <a:gd name="connsiteY5" fmla="*/ 338159 h 348550"/>
              <a:gd name="connsiteX6" fmla="*/ 0 w 4637809"/>
              <a:gd name="connsiteY6" fmla="*/ 305386 h 348550"/>
              <a:gd name="connsiteX0" fmla="*/ 0 w 4637809"/>
              <a:gd name="connsiteY0" fmla="*/ 305386 h 348550"/>
              <a:gd name="connsiteX1" fmla="*/ 1094511 w 4637809"/>
              <a:gd name="connsiteY1" fmla="*/ 66263 h 348550"/>
              <a:gd name="connsiteX2" fmla="*/ 3619502 w 4637809"/>
              <a:gd name="connsiteY2" fmla="*/ 24699 h 348550"/>
              <a:gd name="connsiteX3" fmla="*/ 4637809 w 4637809"/>
              <a:gd name="connsiteY3" fmla="*/ 180696 h 348550"/>
              <a:gd name="connsiteX4" fmla="*/ 4596246 w 4637809"/>
              <a:gd name="connsiteY4" fmla="*/ 348550 h 348550"/>
              <a:gd name="connsiteX5" fmla="*/ 187037 w 4637809"/>
              <a:gd name="connsiteY5" fmla="*/ 338159 h 348550"/>
              <a:gd name="connsiteX6" fmla="*/ 0 w 4637809"/>
              <a:gd name="connsiteY6" fmla="*/ 305386 h 348550"/>
              <a:gd name="connsiteX0" fmla="*/ 0 w 4637809"/>
              <a:gd name="connsiteY0" fmla="*/ 314318 h 357482"/>
              <a:gd name="connsiteX1" fmla="*/ 1094511 w 4637809"/>
              <a:gd name="connsiteY1" fmla="*/ 75195 h 357482"/>
              <a:gd name="connsiteX2" fmla="*/ 3619502 w 4637809"/>
              <a:gd name="connsiteY2" fmla="*/ 33631 h 357482"/>
              <a:gd name="connsiteX3" fmla="*/ 4637809 w 4637809"/>
              <a:gd name="connsiteY3" fmla="*/ 189628 h 357482"/>
              <a:gd name="connsiteX4" fmla="*/ 4596246 w 4637809"/>
              <a:gd name="connsiteY4" fmla="*/ 357482 h 357482"/>
              <a:gd name="connsiteX5" fmla="*/ 187037 w 4637809"/>
              <a:gd name="connsiteY5" fmla="*/ 347091 h 357482"/>
              <a:gd name="connsiteX6" fmla="*/ 0 w 4637809"/>
              <a:gd name="connsiteY6" fmla="*/ 314318 h 357482"/>
              <a:gd name="connsiteX0" fmla="*/ 0 w 4637809"/>
              <a:gd name="connsiteY0" fmla="*/ 309448 h 352612"/>
              <a:gd name="connsiteX1" fmla="*/ 1073729 w 4637809"/>
              <a:gd name="connsiteY1" fmla="*/ 101498 h 352612"/>
              <a:gd name="connsiteX2" fmla="*/ 3619502 w 4637809"/>
              <a:gd name="connsiteY2" fmla="*/ 28761 h 352612"/>
              <a:gd name="connsiteX3" fmla="*/ 4637809 w 4637809"/>
              <a:gd name="connsiteY3" fmla="*/ 184758 h 352612"/>
              <a:gd name="connsiteX4" fmla="*/ 4596246 w 4637809"/>
              <a:gd name="connsiteY4" fmla="*/ 352612 h 352612"/>
              <a:gd name="connsiteX5" fmla="*/ 187037 w 4637809"/>
              <a:gd name="connsiteY5" fmla="*/ 342221 h 352612"/>
              <a:gd name="connsiteX6" fmla="*/ 0 w 4637809"/>
              <a:gd name="connsiteY6" fmla="*/ 309448 h 352612"/>
              <a:gd name="connsiteX0" fmla="*/ 0 w 4637809"/>
              <a:gd name="connsiteY0" fmla="*/ 309448 h 352612"/>
              <a:gd name="connsiteX1" fmla="*/ 1073729 w 4637809"/>
              <a:gd name="connsiteY1" fmla="*/ 101498 h 352612"/>
              <a:gd name="connsiteX2" fmla="*/ 3619502 w 4637809"/>
              <a:gd name="connsiteY2" fmla="*/ 28761 h 352612"/>
              <a:gd name="connsiteX3" fmla="*/ 4637809 w 4637809"/>
              <a:gd name="connsiteY3" fmla="*/ 184758 h 352612"/>
              <a:gd name="connsiteX4" fmla="*/ 4596246 w 4637809"/>
              <a:gd name="connsiteY4" fmla="*/ 352612 h 352612"/>
              <a:gd name="connsiteX5" fmla="*/ 187037 w 4637809"/>
              <a:gd name="connsiteY5" fmla="*/ 342221 h 352612"/>
              <a:gd name="connsiteX6" fmla="*/ 0 w 4637809"/>
              <a:gd name="connsiteY6" fmla="*/ 309448 h 352612"/>
              <a:gd name="connsiteX0" fmla="*/ 0 w 4637809"/>
              <a:gd name="connsiteY0" fmla="*/ 325792 h 368956"/>
              <a:gd name="connsiteX1" fmla="*/ 1073729 w 4637809"/>
              <a:gd name="connsiteY1" fmla="*/ 117842 h 368956"/>
              <a:gd name="connsiteX2" fmla="*/ 3619502 w 4637809"/>
              <a:gd name="connsiteY2" fmla="*/ 45105 h 368956"/>
              <a:gd name="connsiteX3" fmla="*/ 4637809 w 4637809"/>
              <a:gd name="connsiteY3" fmla="*/ 201102 h 368956"/>
              <a:gd name="connsiteX4" fmla="*/ 4596246 w 4637809"/>
              <a:gd name="connsiteY4" fmla="*/ 368956 h 368956"/>
              <a:gd name="connsiteX5" fmla="*/ 187037 w 4637809"/>
              <a:gd name="connsiteY5" fmla="*/ 358565 h 368956"/>
              <a:gd name="connsiteX6" fmla="*/ 0 w 4637809"/>
              <a:gd name="connsiteY6" fmla="*/ 325792 h 368956"/>
              <a:gd name="connsiteX0" fmla="*/ 0 w 4689763"/>
              <a:gd name="connsiteY0" fmla="*/ 356964 h 368956"/>
              <a:gd name="connsiteX1" fmla="*/ 1125683 w 4689763"/>
              <a:gd name="connsiteY1" fmla="*/ 117842 h 368956"/>
              <a:gd name="connsiteX2" fmla="*/ 3671456 w 4689763"/>
              <a:gd name="connsiteY2" fmla="*/ 45105 h 368956"/>
              <a:gd name="connsiteX3" fmla="*/ 4689763 w 4689763"/>
              <a:gd name="connsiteY3" fmla="*/ 201102 h 368956"/>
              <a:gd name="connsiteX4" fmla="*/ 4648200 w 4689763"/>
              <a:gd name="connsiteY4" fmla="*/ 368956 h 368956"/>
              <a:gd name="connsiteX5" fmla="*/ 238991 w 4689763"/>
              <a:gd name="connsiteY5" fmla="*/ 358565 h 368956"/>
              <a:gd name="connsiteX6" fmla="*/ 0 w 4689763"/>
              <a:gd name="connsiteY6" fmla="*/ 356964 h 36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9763" h="368956">
                <a:moveTo>
                  <a:pt x="0" y="356964"/>
                </a:moveTo>
                <a:cubicBezTo>
                  <a:pt x="364837" y="332674"/>
                  <a:pt x="719282" y="173305"/>
                  <a:pt x="1125683" y="117842"/>
                </a:cubicBezTo>
                <a:cubicBezTo>
                  <a:pt x="1977738" y="10469"/>
                  <a:pt x="2746664" y="-44949"/>
                  <a:pt x="3671456" y="45105"/>
                </a:cubicBezTo>
                <a:cubicBezTo>
                  <a:pt x="4069773" y="72859"/>
                  <a:pt x="4218710" y="131784"/>
                  <a:pt x="4689763" y="201102"/>
                </a:cubicBezTo>
                <a:lnTo>
                  <a:pt x="4648200" y="368956"/>
                </a:lnTo>
                <a:lnTo>
                  <a:pt x="238991" y="358565"/>
                </a:lnTo>
                <a:lnTo>
                  <a:pt x="0" y="35696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8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3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3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7" grpId="0"/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2727" y="404395"/>
            <a:ext cx="6774873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2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Hát một bài hát về mẹ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92476"/>
            <a:ext cx="5694363" cy="3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251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ẹ ơi Có Biết [ Âm Nhạc 2 Kết Nối tri Thức Với cuộc Sống]">
            <a:hlinkClick r:id="" action="ppaction://media"/>
            <a:extLst>
              <a:ext uri="{FF2B5EF4-FFF2-40B4-BE49-F238E27FC236}">
                <a16:creationId xmlns:a16="http://schemas.microsoft.com/office/drawing/2014/main" id="{88FCF87D-978F-4B8F-84AB-CD4E7FF5FD1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418" end="828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33351"/>
            <a:ext cx="86106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8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200" y="1428750"/>
            <a:ext cx="3276600" cy="1446550"/>
          </a:xfrm>
          <a:prstGeom prst="rect">
            <a:avLst/>
          </a:prstGeom>
          <a:solidFill>
            <a:srgbClr val="EBF6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 ĐỘNG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6731254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260</Words>
  <Application>Microsoft Office PowerPoint</Application>
  <PresentationFormat>On-screen Show (16:9)</PresentationFormat>
  <Paragraphs>57</Paragraphs>
  <Slides>10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宋体</vt:lpstr>
      <vt:lpstr>Arial</vt:lpstr>
      <vt:lpstr>Arial Rounded MT Bold</vt:lpstr>
      <vt:lpstr>Arial-Rounded</vt:lpstr>
      <vt:lpstr>Arial-SGK-TV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137</cp:revision>
  <dcterms:created xsi:type="dcterms:W3CDTF">2020-12-08T15:48:47Z</dcterms:created>
  <dcterms:modified xsi:type="dcterms:W3CDTF">2022-02-08T04:39:20Z</dcterms:modified>
</cp:coreProperties>
</file>