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6.xml" ContentType="application/vnd.openxmlformats-officedocument.themeOverr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4" r:id="rId4"/>
    <p:sldMasterId id="2147483681" r:id="rId5"/>
  </p:sldMasterIdLst>
  <p:notesMasterIdLst>
    <p:notesMasterId r:id="rId27"/>
  </p:notesMasterIdLst>
  <p:sldIdLst>
    <p:sldId id="277" r:id="rId6"/>
    <p:sldId id="256" r:id="rId7"/>
    <p:sldId id="288" r:id="rId8"/>
    <p:sldId id="273" r:id="rId9"/>
    <p:sldId id="278" r:id="rId10"/>
    <p:sldId id="258" r:id="rId11"/>
    <p:sldId id="282" r:id="rId12"/>
    <p:sldId id="285" r:id="rId13"/>
    <p:sldId id="289" r:id="rId14"/>
    <p:sldId id="279" r:id="rId15"/>
    <p:sldId id="284" r:id="rId16"/>
    <p:sldId id="295" r:id="rId17"/>
    <p:sldId id="296" r:id="rId18"/>
    <p:sldId id="280" r:id="rId19"/>
    <p:sldId id="267" r:id="rId20"/>
    <p:sldId id="281" r:id="rId21"/>
    <p:sldId id="292" r:id="rId22"/>
    <p:sldId id="291" r:id="rId23"/>
    <p:sldId id="274" r:id="rId24"/>
    <p:sldId id="293" r:id="rId25"/>
    <p:sldId id="283" r:id="rId26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21CABB-5872-4125-9549-C3532245852B}">
          <p14:sldIdLst>
            <p14:sldId id="277"/>
            <p14:sldId id="256"/>
          </p14:sldIdLst>
        </p14:section>
        <p14:section name="Tiết 1" id="{B5756267-D532-49D2-A519-DA1BFEC79EDA}">
          <p14:sldIdLst>
            <p14:sldId id="288"/>
            <p14:sldId id="273"/>
            <p14:sldId id="278"/>
            <p14:sldId id="258"/>
            <p14:sldId id="282"/>
            <p14:sldId id="285"/>
            <p14:sldId id="289"/>
            <p14:sldId id="279"/>
            <p14:sldId id="284"/>
            <p14:sldId id="295"/>
            <p14:sldId id="296"/>
          </p14:sldIdLst>
        </p14:section>
        <p14:section name="Tiết 2" id="{6E7196B4-7074-43C5-A0AA-8CEB1FD4A9B7}">
          <p14:sldIdLst>
            <p14:sldId id="280"/>
            <p14:sldId id="267"/>
            <p14:sldId id="281"/>
            <p14:sldId id="292"/>
            <p14:sldId id="291"/>
            <p14:sldId id="274"/>
            <p14:sldId id="293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426"/>
    <a:srgbClr val="FFEDB3"/>
    <a:srgbClr val="FFDF79"/>
    <a:srgbClr val="FFD03B"/>
    <a:srgbClr val="FFC611"/>
    <a:srgbClr val="FFD347"/>
    <a:srgbClr val="FFD243"/>
    <a:srgbClr val="EBF6F9"/>
    <a:srgbClr val="BEE395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6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1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1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53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2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3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4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7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81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30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7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6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9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7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1126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14386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631758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61880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66621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91237"/>
      </p:ext>
    </p:extLst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429809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158825"/>
      </p:ext>
    </p:extLst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0643"/>
      </p:ext>
    </p:extLst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88375"/>
      </p:ext>
    </p:extLst>
  </p:cSld>
  <p:clrMapOvr>
    <a:masterClrMapping/>
  </p:clrMapOvr>
  <p:transition spd="slow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05720"/>
      </p:ext>
    </p:extLst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42436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547362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43095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44450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2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2022/2/9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560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2022/2/9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52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2022/2/9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439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5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4.jpe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1" y="2522436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30773" y="51142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096213" y="51142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61653" y="51142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27093" y="51142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692533" y="51142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8012" y="1762274"/>
            <a:ext cx="847629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CHÀO MỪNG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CÁC CON ĐẾN VỚI </a:t>
            </a:r>
            <a:r>
              <a:rPr lang="vi-VN" altLang="zh-CN" sz="3000" b="1" dirty="0">
                <a:solidFill>
                  <a:srgbClr val="F68426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TIẾT</a:t>
            </a:r>
            <a:r>
              <a:rPr lang="vi-VN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altLang="zh-CN" sz="3000" b="1" dirty="0">
                <a:solidFill>
                  <a:srgbClr val="F68426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HỌC MÔN </a:t>
            </a:r>
            <a:r>
              <a:rPr lang="vi-VN" altLang="zh-CN" sz="3000" b="1" dirty="0" smtClean="0">
                <a:solidFill>
                  <a:srgbClr val="F68426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TIẾNG VIỆT</a:t>
            </a:r>
            <a:r>
              <a:rPr lang="vi-VN" altLang="zh-CN" sz="3000" b="1" dirty="0" smtClean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LỚP</a:t>
            </a:r>
            <a:r>
              <a:rPr lang="vi-VN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3729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en-US" altLang="zh-CN" sz="44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88017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76130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tiếng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cùng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vần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mỗi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tiếng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i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r>
              <a:rPr lang="en-US" sz="2400" b="1" i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2400" b="1" i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r>
              <a:rPr lang="en-US" sz="2400" b="1" i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2400" b="1" i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r>
              <a:rPr lang="en-US" sz="2400" b="1" i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endParaRPr lang="en-US" sz="24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90926" y="877093"/>
            <a:ext cx="1523348" cy="74819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0" y="1666935"/>
            <a:ext cx="2499394" cy="3312344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6664183" y="861105"/>
            <a:ext cx="1523348" cy="74819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607962" y="877093"/>
            <a:ext cx="1523348" cy="74819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vi-VN" sz="28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ẹp</a:t>
            </a:r>
            <a:endParaRPr lang="en-US" sz="28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2" y="1666935"/>
            <a:ext cx="2519497" cy="3312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15" y="1661797"/>
            <a:ext cx="2521285" cy="33174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9200" y="2512789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anh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19200" y="295120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canh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9200" y="344879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lạnh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4260" y="233184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31658" y="284064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hẹp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07410" y="334945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ép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58392" y="231273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4970" y="281917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34419" y="336378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củi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9427" y="989582"/>
            <a:ext cx="86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anh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0522" y="990047"/>
            <a:ext cx="86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ep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2091" y="972049"/>
            <a:ext cx="86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ui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2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22" grpId="0"/>
      <p:bldP spid="37" grpId="0"/>
      <p:bldP spid="38" grpId="0"/>
      <p:bldP spid="27" grpId="0"/>
      <p:bldP spid="39" grpId="0"/>
      <p:bldP spid="40" grpId="0"/>
      <p:bldP spid="41" grpId="0"/>
      <p:bldP spid="42" grpId="0"/>
      <p:bldP spid="43" grpId="0"/>
      <p:bldP spid="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dịu</a:t>
            </a:r>
            <a:endParaRPr lang="en-US" altLang="en-US" sz="6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29" y="1008967"/>
            <a:ext cx="119533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dànƑ</a:t>
            </a:r>
            <a:endParaRPr lang="en-US" altLang="en-US" sz="6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7" y="2286200"/>
            <a:ext cx="57297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dỗ</a:t>
            </a:r>
            <a:endParaRPr lang="en-US" altLang="en-US" sz="6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2" y="2284873"/>
            <a:ext cx="122769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dành</a:t>
            </a:r>
            <a:endParaRPr lang="en-US" altLang="en-US" sz="6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562" y="925236"/>
            <a:ext cx="1360474" cy="914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491" y="934959"/>
            <a:ext cx="1586183" cy="9144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63" y="925236"/>
            <a:ext cx="1360474" cy="914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992" y="934959"/>
            <a:ext cx="1586183" cy="91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853" y="2211041"/>
            <a:ext cx="1058096" cy="914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916" y="2209228"/>
            <a:ext cx="1705706" cy="9083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340" y="2209376"/>
            <a:ext cx="1058096" cy="9144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129" y="2207563"/>
            <a:ext cx="1747019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2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305801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bánh, đẹp, vui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852" y="930316"/>
            <a:ext cx="1828800" cy="908383"/>
          </a:xfrm>
          <a:prstGeom prst="rect">
            <a:avLst/>
          </a:prstGeom>
        </p:spPr>
      </p:pic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519" y="907497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024" y="937541"/>
            <a:ext cx="1643502" cy="9144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318" y="1571406"/>
            <a:ext cx="1387866" cy="908383"/>
          </a:xfrm>
          <a:prstGeom prst="rect">
            <a:avLst/>
          </a:prstGeom>
        </p:spPr>
      </p:pic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17" y="1548956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950" y="1567983"/>
            <a:ext cx="1367583" cy="908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846" y="2203815"/>
            <a:ext cx="1382404" cy="908383"/>
          </a:xfrm>
          <a:prstGeom prst="rect">
            <a:avLst/>
          </a:prstGeom>
        </p:spPr>
      </p:pic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710" y="2186623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312" y="2205326"/>
            <a:ext cx="1313643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11101" y="1842923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en-US" altLang="zh-CN" sz="44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78436" y="106441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07055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4400550"/>
            <a:ext cx="76200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4384925"/>
            <a:ext cx="76200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99" y="32258"/>
            <a:ext cx="6999287" cy="436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447800" y="272415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3105150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00" y="348615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72028" y="3867150"/>
            <a:ext cx="2514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78142" y="940728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17473" y="1667624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78143" y="2038350"/>
            <a:ext cx="2765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78143" y="1296898"/>
            <a:ext cx="2308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51268" y="4416175"/>
            <a:ext cx="7559331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11101" y="1842923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en-US" altLang="zh-CN" sz="44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78436" y="106441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83833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cuối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cho quà bánh</a:t>
            </a:r>
          </a:p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em phần hơn</a:t>
            </a:r>
          </a:p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đồ chơi đẹp</a:t>
            </a:r>
          </a:p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 nhường em luôn.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anh thật khó</a:t>
            </a:r>
          </a:p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 mà thật vui</a:t>
            </a:r>
          </a:p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yêu em bé</a:t>
            </a:r>
          </a:p>
          <a:p>
            <a:pPr algn="just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 làm được thôi.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352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91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3113513"/>
            <a:ext cx="2743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9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36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8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352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91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3113513"/>
            <a:ext cx="2743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9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36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8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51860" r="3068" b="8687"/>
          <a:stretch/>
        </p:blipFill>
        <p:spPr>
          <a:xfrm>
            <a:off x="5787738" y="261729"/>
            <a:ext cx="3054926" cy="18528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5836151" y="1998573"/>
            <a:ext cx="2764044" cy="27318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" t="11648" r="473" b="21818"/>
          <a:stretch/>
        </p:blipFill>
        <p:spPr>
          <a:xfrm>
            <a:off x="187226" y="1234321"/>
            <a:ext cx="5430716" cy="281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9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183604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272901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 về anh, chị hoặc em của em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4" y="734517"/>
            <a:ext cx="3626494" cy="2265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6" y="793204"/>
            <a:ext cx="2809875" cy="3952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4" y="3085565"/>
            <a:ext cx="2097900" cy="1679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68" y="3085565"/>
            <a:ext cx="2302065" cy="1679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46097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1722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08834" y="2162639"/>
            <a:ext cx="1021405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25525" y="2163270"/>
            <a:ext cx="428012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ANH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5559" y="2624493"/>
            <a:ext cx="4280122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(Trang 28 – 29)</a:t>
            </a:r>
            <a:endParaRPr lang="en-US" sz="2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4"/>
          <a:stretch/>
        </p:blipFill>
        <p:spPr>
          <a:xfrm>
            <a:off x="1502229" y="133350"/>
            <a:ext cx="6622015" cy="4819650"/>
          </a:xfrm>
          <a:prstGeom prst="rect">
            <a:avLst/>
          </a:prstGeom>
        </p:spPr>
      </p:pic>
      <p:pic>
        <p:nvPicPr>
          <p:cNvPr id="4" name="TÌNH ANH EM - Truyện cổ tích - Cổ Tích Việt Nam - truyen co tich viet nam chuyen co tich_Tri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9432" y="590551"/>
            <a:ext cx="5747608" cy="3047999"/>
          </a:xfrm>
        </p:spPr>
      </p:pic>
    </p:spTree>
    <p:extLst>
      <p:ext uri="{BB962C8B-B14F-4D97-AF65-F5344CB8AC3E}">
        <p14:creationId xmlns:p14="http://schemas.microsoft.com/office/powerpoint/2010/main" val="138521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180186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CON!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42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 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59291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9550" y="36195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451247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" y="3105150"/>
            <a:ext cx="7391400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Thử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22242" r="21132" b="31923"/>
          <a:stretch/>
        </p:blipFill>
        <p:spPr bwMode="auto">
          <a:xfrm>
            <a:off x="5283199" y="682055"/>
            <a:ext cx="3643086" cy="335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26587" r="51363" b="43872"/>
          <a:stretch/>
        </p:blipFill>
        <p:spPr bwMode="auto">
          <a:xfrm>
            <a:off x="1676400" y="944185"/>
            <a:ext cx="3338285" cy="216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44366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0059" y="237531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123" y="765685"/>
            <a:ext cx="3620931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 khó đấy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 đâu chuyện đùa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 em </a:t>
            </a:r>
            <a:r>
              <a:rPr lang="en-US" sz="2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gái bé</a:t>
            </a:r>
            <a:endParaRPr lang="en-US" sz="28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 “người lớn” cơ.</a:t>
            </a:r>
          </a:p>
          <a:p>
            <a:pPr algn="just"/>
            <a:endParaRPr lang="en-US" sz="28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 em bé khóc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 phải dỗ dành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 em bé ngã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 nâng dịu dàng.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0990" y="765685"/>
            <a:ext cx="4209210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quà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Chia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phần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hơn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đồ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Cũng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nhường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luôn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Ai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yêu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2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(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965" y="801920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75" y="2922627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1903" y="77938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1903" y="292262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0059" y="237531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860" y="765685"/>
            <a:ext cx="3579194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đấy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đâu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chuyện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đùa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gái bé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“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người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lớn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”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cơ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khóc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dỗ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dành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ngã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nâng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dịu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1925" y="765685"/>
            <a:ext cx="4228275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quà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Chia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phần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hơn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đồ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Cũng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nhường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luôn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Ai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yêu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2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(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965" y="801920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75" y="2922627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1903" y="77938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1903" y="292262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32375" y="861207"/>
            <a:ext cx="361507" cy="351593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667664" y="2960585"/>
            <a:ext cx="372140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4587362" y="792332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3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4584496" y="2991228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743200" y="3790950"/>
            <a:ext cx="1142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95600" y="4639424"/>
            <a:ext cx="1142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088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F5849-1BEA-4329-B5D2-07214CB43813}"/>
              </a:ext>
            </a:extLst>
          </p:cNvPr>
          <p:cNvSpPr txBox="1"/>
          <p:nvPr/>
        </p:nvSpPr>
        <p:spPr>
          <a:xfrm>
            <a:off x="771090" y="515256"/>
            <a:ext cx="8090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dành: </a:t>
            </a:r>
            <a:r>
              <a:rPr lang="vi-VN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cách nói chuyện để em bé không khóc.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D4F0-EFD7-48E3-B4F6-0B3D2C8356DC}"/>
              </a:ext>
            </a:extLst>
          </p:cNvPr>
          <p:cNvSpPr txBox="1"/>
          <p:nvPr/>
        </p:nvSpPr>
        <p:spPr>
          <a:xfrm>
            <a:off x="914400" y="3675189"/>
            <a:ext cx="794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800" b="1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)dịu dàng: </a:t>
            </a:r>
            <a:r>
              <a:rPr lang="vi-VN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 em bé dậy mà không làm em bé bị đau.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20686"/>
            <a:ext cx="2838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800" b="1" dirty="0">
              <a:solidFill>
                <a:prstClr val="white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0059" y="237531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860" y="765685"/>
            <a:ext cx="3579194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đấy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đùa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gái bé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cơ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khóc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dỗ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dành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smtClean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ngã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dịu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1925" y="765685"/>
            <a:ext cx="4228275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hơn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nhường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luôn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Ai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Phan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Thanh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965" y="801920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75" y="2922627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1903" y="77938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1903" y="292262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32375" y="861207"/>
            <a:ext cx="361507" cy="351593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667664" y="2960585"/>
            <a:ext cx="372140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4587362" y="792332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4584496" y="2991228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0.7|0|0.9|13.7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3|15.2|1.2|7.8|1.3|2.7|1.5|3|2.3|2|1.6|2.2|2.7|2.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.8|16.8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575</Words>
  <Application>Microsoft Office PowerPoint</Application>
  <PresentationFormat>On-screen Show (16:9)</PresentationFormat>
  <Paragraphs>180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宋体</vt:lpstr>
      <vt:lpstr>.VnArial</vt:lpstr>
      <vt:lpstr>Arial</vt:lpstr>
      <vt:lpstr>Arial Rounded MT Bold</vt:lpstr>
      <vt:lpstr>Arial-Rounded</vt:lpstr>
      <vt:lpstr>Arial-SGK-TV</vt:lpstr>
      <vt:lpstr>Calibri</vt:lpstr>
      <vt:lpstr>DFPOP1-W9</vt:lpstr>
      <vt:lpstr>HP001 4 hàng</vt:lpstr>
      <vt:lpstr>inpin heiti</vt:lpstr>
      <vt:lpstr>Times New Roman</vt:lpstr>
      <vt:lpstr>华康少女文字W5</vt:lpstr>
      <vt:lpstr>Office Theme</vt:lpstr>
      <vt:lpstr>第一PPT，www.1ppt.com</vt:lpstr>
      <vt:lpstr>1_第一PPT，www.1ppt.com</vt:lpstr>
      <vt:lpstr>2_第一PPT，www.1ppt.com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194</cp:revision>
  <dcterms:created xsi:type="dcterms:W3CDTF">2020-12-08T15:48:47Z</dcterms:created>
  <dcterms:modified xsi:type="dcterms:W3CDTF">2022-02-09T13:23:41Z</dcterms:modified>
</cp:coreProperties>
</file>