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3" r:id="rId3"/>
    <p:sldId id="258" r:id="rId4"/>
    <p:sldId id="260" r:id="rId5"/>
    <p:sldId id="274" r:id="rId6"/>
    <p:sldId id="275" r:id="rId7"/>
    <p:sldId id="276" r:id="rId8"/>
    <p:sldId id="280" r:id="rId9"/>
    <p:sldId id="277" r:id="rId10"/>
    <p:sldId id="279" r:id="rId11"/>
    <p:sldId id="264" r:id="rId12"/>
    <p:sldId id="267" r:id="rId13"/>
    <p:sldId id="268" r:id="rId14"/>
    <p:sldId id="281" r:id="rId15"/>
    <p:sldId id="282" r:id="rId16"/>
    <p:sldId id="284" r:id="rId17"/>
    <p:sldId id="283" r:id="rId18"/>
    <p:sldId id="285" r:id="rId19"/>
    <p:sldId id="286" r:id="rId20"/>
    <p:sldId id="288" r:id="rId21"/>
    <p:sldId id="287" r:id="rId22"/>
    <p:sldId id="271" r:id="rId23"/>
    <p:sldId id="272" r:id="rId24"/>
  </p:sldIdLst>
  <p:sldSz cx="9144000" cy="5143500" type="screen16x9"/>
  <p:notesSz cx="6858000" cy="9144000"/>
  <p:defaultTextStyle>
    <a:defPPr>
      <a:defRPr lang="en-US"/>
    </a:defPPr>
    <a:lvl1pPr marL="0" algn="l" defTabSz="913545" rtl="0" eaLnBrk="1" latinLnBrk="0" hangingPunct="1">
      <a:defRPr sz="1800" kern="1200">
        <a:solidFill>
          <a:schemeClr val="tx1"/>
        </a:solidFill>
        <a:latin typeface="+mn-lt"/>
        <a:ea typeface="+mn-ea"/>
        <a:cs typeface="+mn-cs"/>
      </a:defRPr>
    </a:lvl1pPr>
    <a:lvl2pPr marL="456772" algn="l" defTabSz="913545" rtl="0" eaLnBrk="1" latinLnBrk="0" hangingPunct="1">
      <a:defRPr sz="1800" kern="1200">
        <a:solidFill>
          <a:schemeClr val="tx1"/>
        </a:solidFill>
        <a:latin typeface="+mn-lt"/>
        <a:ea typeface="+mn-ea"/>
        <a:cs typeface="+mn-cs"/>
      </a:defRPr>
    </a:lvl2pPr>
    <a:lvl3pPr marL="913545" algn="l" defTabSz="913545" rtl="0" eaLnBrk="1" latinLnBrk="0" hangingPunct="1">
      <a:defRPr sz="1800" kern="1200">
        <a:solidFill>
          <a:schemeClr val="tx1"/>
        </a:solidFill>
        <a:latin typeface="+mn-lt"/>
        <a:ea typeface="+mn-ea"/>
        <a:cs typeface="+mn-cs"/>
      </a:defRPr>
    </a:lvl3pPr>
    <a:lvl4pPr marL="1370317" algn="l" defTabSz="913545" rtl="0" eaLnBrk="1" latinLnBrk="0" hangingPunct="1">
      <a:defRPr sz="1800" kern="1200">
        <a:solidFill>
          <a:schemeClr val="tx1"/>
        </a:solidFill>
        <a:latin typeface="+mn-lt"/>
        <a:ea typeface="+mn-ea"/>
        <a:cs typeface="+mn-cs"/>
      </a:defRPr>
    </a:lvl4pPr>
    <a:lvl5pPr marL="1827090" algn="l" defTabSz="913545" rtl="0" eaLnBrk="1" latinLnBrk="0" hangingPunct="1">
      <a:defRPr sz="1800" kern="1200">
        <a:solidFill>
          <a:schemeClr val="tx1"/>
        </a:solidFill>
        <a:latin typeface="+mn-lt"/>
        <a:ea typeface="+mn-ea"/>
        <a:cs typeface="+mn-cs"/>
      </a:defRPr>
    </a:lvl5pPr>
    <a:lvl6pPr marL="2283862" algn="l" defTabSz="913545" rtl="0" eaLnBrk="1" latinLnBrk="0" hangingPunct="1">
      <a:defRPr sz="1800" kern="1200">
        <a:solidFill>
          <a:schemeClr val="tx1"/>
        </a:solidFill>
        <a:latin typeface="+mn-lt"/>
        <a:ea typeface="+mn-ea"/>
        <a:cs typeface="+mn-cs"/>
      </a:defRPr>
    </a:lvl6pPr>
    <a:lvl7pPr marL="2740634" algn="l" defTabSz="913545" rtl="0" eaLnBrk="1" latinLnBrk="0" hangingPunct="1">
      <a:defRPr sz="1800" kern="1200">
        <a:solidFill>
          <a:schemeClr val="tx1"/>
        </a:solidFill>
        <a:latin typeface="+mn-lt"/>
        <a:ea typeface="+mn-ea"/>
        <a:cs typeface="+mn-cs"/>
      </a:defRPr>
    </a:lvl7pPr>
    <a:lvl8pPr marL="3197407" algn="l" defTabSz="913545" rtl="0" eaLnBrk="1" latinLnBrk="0" hangingPunct="1">
      <a:defRPr sz="1800" kern="1200">
        <a:solidFill>
          <a:schemeClr val="tx1"/>
        </a:solidFill>
        <a:latin typeface="+mn-lt"/>
        <a:ea typeface="+mn-ea"/>
        <a:cs typeface="+mn-cs"/>
      </a:defRPr>
    </a:lvl8pPr>
    <a:lvl9pPr marL="3654179" algn="l" defTabSz="9135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CEF6"/>
    <a:srgbClr val="ECB2F0"/>
    <a:srgbClr val="E496EA"/>
    <a:srgbClr val="A521AF"/>
    <a:srgbClr val="D24CDC"/>
    <a:srgbClr val="DD77E5"/>
    <a:srgbClr val="BF27CB"/>
    <a:srgbClr val="873AC0"/>
    <a:srgbClr val="B65BDB"/>
    <a:srgbClr val="8F4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30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2/20/2022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668" rtl="0" eaLnBrk="1" latinLnBrk="0" hangingPunct="1">
      <a:defRPr sz="1200" kern="1200">
        <a:solidFill>
          <a:schemeClr val="tx1"/>
        </a:solidFill>
        <a:latin typeface="+mn-lt"/>
        <a:ea typeface="+mn-ea"/>
        <a:cs typeface="+mn-cs"/>
      </a:defRPr>
    </a:lvl1pPr>
    <a:lvl2pPr marL="456834" algn="l" defTabSz="913668" rtl="0" eaLnBrk="1" latinLnBrk="0" hangingPunct="1">
      <a:defRPr sz="1200" kern="1200">
        <a:solidFill>
          <a:schemeClr val="tx1"/>
        </a:solidFill>
        <a:latin typeface="+mn-lt"/>
        <a:ea typeface="+mn-ea"/>
        <a:cs typeface="+mn-cs"/>
      </a:defRPr>
    </a:lvl2pPr>
    <a:lvl3pPr marL="913668" algn="l" defTabSz="913668" rtl="0" eaLnBrk="1" latinLnBrk="0" hangingPunct="1">
      <a:defRPr sz="1200" kern="1200">
        <a:solidFill>
          <a:schemeClr val="tx1"/>
        </a:solidFill>
        <a:latin typeface="+mn-lt"/>
        <a:ea typeface="+mn-ea"/>
        <a:cs typeface="+mn-cs"/>
      </a:defRPr>
    </a:lvl3pPr>
    <a:lvl4pPr marL="1370503" algn="l" defTabSz="913668" rtl="0" eaLnBrk="1" latinLnBrk="0" hangingPunct="1">
      <a:defRPr sz="1200" kern="1200">
        <a:solidFill>
          <a:schemeClr val="tx1"/>
        </a:solidFill>
        <a:latin typeface="+mn-lt"/>
        <a:ea typeface="+mn-ea"/>
        <a:cs typeface="+mn-cs"/>
      </a:defRPr>
    </a:lvl4pPr>
    <a:lvl5pPr marL="1827337" algn="l" defTabSz="913668" rtl="0" eaLnBrk="1" latinLnBrk="0" hangingPunct="1">
      <a:defRPr sz="1200" kern="1200">
        <a:solidFill>
          <a:schemeClr val="tx1"/>
        </a:solidFill>
        <a:latin typeface="+mn-lt"/>
        <a:ea typeface="+mn-ea"/>
        <a:cs typeface="+mn-cs"/>
      </a:defRPr>
    </a:lvl5pPr>
    <a:lvl6pPr marL="2284172" algn="l" defTabSz="913668" rtl="0" eaLnBrk="1" latinLnBrk="0" hangingPunct="1">
      <a:defRPr sz="1200" kern="1200">
        <a:solidFill>
          <a:schemeClr val="tx1"/>
        </a:solidFill>
        <a:latin typeface="+mn-lt"/>
        <a:ea typeface="+mn-ea"/>
        <a:cs typeface="+mn-cs"/>
      </a:defRPr>
    </a:lvl6pPr>
    <a:lvl7pPr marL="2741006" algn="l" defTabSz="913668" rtl="0" eaLnBrk="1" latinLnBrk="0" hangingPunct="1">
      <a:defRPr sz="1200" kern="1200">
        <a:solidFill>
          <a:schemeClr val="tx1"/>
        </a:solidFill>
        <a:latin typeface="+mn-lt"/>
        <a:ea typeface="+mn-ea"/>
        <a:cs typeface="+mn-cs"/>
      </a:defRPr>
    </a:lvl7pPr>
    <a:lvl8pPr marL="3197840" algn="l" defTabSz="913668" rtl="0" eaLnBrk="1" latinLnBrk="0" hangingPunct="1">
      <a:defRPr sz="1200" kern="1200">
        <a:solidFill>
          <a:schemeClr val="tx1"/>
        </a:solidFill>
        <a:latin typeface="+mn-lt"/>
        <a:ea typeface="+mn-ea"/>
        <a:cs typeface="+mn-cs"/>
      </a:defRPr>
    </a:lvl8pPr>
    <a:lvl9pPr marL="3654674" algn="l" defTabSz="91366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5169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234712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6635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4910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4681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617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931947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2309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652094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424592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772" indent="0" algn="ctr">
              <a:buNone/>
              <a:defRPr>
                <a:solidFill>
                  <a:schemeClr val="tx1">
                    <a:tint val="75000"/>
                  </a:schemeClr>
                </a:solidFill>
              </a:defRPr>
            </a:lvl2pPr>
            <a:lvl3pPr marL="913545" indent="0" algn="ctr">
              <a:buNone/>
              <a:defRPr>
                <a:solidFill>
                  <a:schemeClr val="tx1">
                    <a:tint val="75000"/>
                  </a:schemeClr>
                </a:solidFill>
              </a:defRPr>
            </a:lvl3pPr>
            <a:lvl4pPr marL="1370317" indent="0" algn="ctr">
              <a:buNone/>
              <a:defRPr>
                <a:solidFill>
                  <a:schemeClr val="tx1">
                    <a:tint val="75000"/>
                  </a:schemeClr>
                </a:solidFill>
              </a:defRPr>
            </a:lvl4pPr>
            <a:lvl5pPr marL="1827090" indent="0" algn="ctr">
              <a:buNone/>
              <a:defRPr>
                <a:solidFill>
                  <a:schemeClr val="tx1">
                    <a:tint val="75000"/>
                  </a:schemeClr>
                </a:solidFill>
              </a:defRPr>
            </a:lvl5pPr>
            <a:lvl6pPr marL="2283862" indent="0" algn="ctr">
              <a:buNone/>
              <a:defRPr>
                <a:solidFill>
                  <a:schemeClr val="tx1">
                    <a:tint val="75000"/>
                  </a:schemeClr>
                </a:solidFill>
              </a:defRPr>
            </a:lvl6pPr>
            <a:lvl7pPr marL="2740634" indent="0" algn="ctr">
              <a:buNone/>
              <a:defRPr>
                <a:solidFill>
                  <a:schemeClr val="tx1">
                    <a:tint val="75000"/>
                  </a:schemeClr>
                </a:solidFill>
              </a:defRPr>
            </a:lvl7pPr>
            <a:lvl8pPr marL="3197407" indent="0" algn="ctr">
              <a:buNone/>
              <a:defRPr>
                <a:solidFill>
                  <a:schemeClr val="tx1">
                    <a:tint val="75000"/>
                  </a:schemeClr>
                </a:solidFill>
              </a:defRPr>
            </a:lvl8pPr>
            <a:lvl9pPr marL="365417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extLst>
      <p:ext uri="{BB962C8B-B14F-4D97-AF65-F5344CB8AC3E}">
        <p14:creationId xmlns:p14="http://schemas.microsoft.com/office/powerpoint/2010/main" val="1807624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extLst>
      <p:ext uri="{BB962C8B-B14F-4D97-AF65-F5344CB8AC3E}">
        <p14:creationId xmlns:p14="http://schemas.microsoft.com/office/powerpoint/2010/main" val="11108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772" indent="0">
              <a:buNone/>
              <a:defRPr sz="1800">
                <a:solidFill>
                  <a:schemeClr val="tx1">
                    <a:tint val="75000"/>
                  </a:schemeClr>
                </a:solidFill>
              </a:defRPr>
            </a:lvl2pPr>
            <a:lvl3pPr marL="913545" indent="0">
              <a:buNone/>
              <a:defRPr sz="1600">
                <a:solidFill>
                  <a:schemeClr val="tx1">
                    <a:tint val="75000"/>
                  </a:schemeClr>
                </a:solidFill>
              </a:defRPr>
            </a:lvl3pPr>
            <a:lvl4pPr marL="1370317" indent="0">
              <a:buNone/>
              <a:defRPr sz="1400">
                <a:solidFill>
                  <a:schemeClr val="tx1">
                    <a:tint val="75000"/>
                  </a:schemeClr>
                </a:solidFill>
              </a:defRPr>
            </a:lvl4pPr>
            <a:lvl5pPr marL="1827090" indent="0">
              <a:buNone/>
              <a:defRPr sz="1400">
                <a:solidFill>
                  <a:schemeClr val="tx1">
                    <a:tint val="75000"/>
                  </a:schemeClr>
                </a:solidFill>
              </a:defRPr>
            </a:lvl5pPr>
            <a:lvl6pPr marL="2283862" indent="0">
              <a:buNone/>
              <a:defRPr sz="1400">
                <a:solidFill>
                  <a:schemeClr val="tx1">
                    <a:tint val="75000"/>
                  </a:schemeClr>
                </a:solidFill>
              </a:defRPr>
            </a:lvl6pPr>
            <a:lvl7pPr marL="2740634" indent="0">
              <a:buNone/>
              <a:defRPr sz="1400">
                <a:solidFill>
                  <a:schemeClr val="tx1">
                    <a:tint val="75000"/>
                  </a:schemeClr>
                </a:solidFill>
              </a:defRPr>
            </a:lvl7pPr>
            <a:lvl8pPr marL="3197407" indent="0">
              <a:buNone/>
              <a:defRPr sz="1400">
                <a:solidFill>
                  <a:schemeClr val="tx1">
                    <a:tint val="75000"/>
                  </a:schemeClr>
                </a:solidFill>
              </a:defRPr>
            </a:lvl8pPr>
            <a:lvl9pPr marL="365417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772" indent="0">
              <a:buNone/>
              <a:defRPr sz="2000" b="1"/>
            </a:lvl2pPr>
            <a:lvl3pPr marL="913545" indent="0">
              <a:buNone/>
              <a:defRPr sz="1800" b="1"/>
            </a:lvl3pPr>
            <a:lvl4pPr marL="1370317" indent="0">
              <a:buNone/>
              <a:defRPr sz="1600" b="1"/>
            </a:lvl4pPr>
            <a:lvl5pPr marL="1827090" indent="0">
              <a:buNone/>
              <a:defRPr sz="1600" b="1"/>
            </a:lvl5pPr>
            <a:lvl6pPr marL="2283862" indent="0">
              <a:buNone/>
              <a:defRPr sz="1600" b="1"/>
            </a:lvl6pPr>
            <a:lvl7pPr marL="2740634" indent="0">
              <a:buNone/>
              <a:defRPr sz="1600" b="1"/>
            </a:lvl7pPr>
            <a:lvl8pPr marL="3197407" indent="0">
              <a:buNone/>
              <a:defRPr sz="1600" b="1"/>
            </a:lvl8pPr>
            <a:lvl9pPr marL="36541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6772" indent="0">
              <a:buNone/>
              <a:defRPr sz="2000" b="1"/>
            </a:lvl2pPr>
            <a:lvl3pPr marL="913545" indent="0">
              <a:buNone/>
              <a:defRPr sz="1800" b="1"/>
            </a:lvl3pPr>
            <a:lvl4pPr marL="1370317" indent="0">
              <a:buNone/>
              <a:defRPr sz="1600" b="1"/>
            </a:lvl4pPr>
            <a:lvl5pPr marL="1827090" indent="0">
              <a:buNone/>
              <a:defRPr sz="1600" b="1"/>
            </a:lvl5pPr>
            <a:lvl6pPr marL="2283862" indent="0">
              <a:buNone/>
              <a:defRPr sz="1600" b="1"/>
            </a:lvl6pPr>
            <a:lvl7pPr marL="2740634" indent="0">
              <a:buNone/>
              <a:defRPr sz="1600" b="1"/>
            </a:lvl7pPr>
            <a:lvl8pPr marL="3197407" indent="0">
              <a:buNone/>
              <a:defRPr sz="1600" b="1"/>
            </a:lvl8pPr>
            <a:lvl9pPr marL="36541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6772" indent="0">
              <a:buNone/>
              <a:defRPr sz="1200"/>
            </a:lvl2pPr>
            <a:lvl3pPr marL="913545" indent="0">
              <a:buNone/>
              <a:defRPr sz="1000"/>
            </a:lvl3pPr>
            <a:lvl4pPr marL="1370317" indent="0">
              <a:buNone/>
              <a:defRPr sz="900"/>
            </a:lvl4pPr>
            <a:lvl5pPr marL="1827090" indent="0">
              <a:buNone/>
              <a:defRPr sz="900"/>
            </a:lvl5pPr>
            <a:lvl6pPr marL="2283862" indent="0">
              <a:buNone/>
              <a:defRPr sz="900"/>
            </a:lvl6pPr>
            <a:lvl7pPr marL="2740634" indent="0">
              <a:buNone/>
              <a:defRPr sz="900"/>
            </a:lvl7pPr>
            <a:lvl8pPr marL="3197407" indent="0">
              <a:buNone/>
              <a:defRPr sz="900"/>
            </a:lvl8pPr>
            <a:lvl9pPr marL="36541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772" indent="0">
              <a:buNone/>
              <a:defRPr sz="2800"/>
            </a:lvl2pPr>
            <a:lvl3pPr marL="913545" indent="0">
              <a:buNone/>
              <a:defRPr sz="2400"/>
            </a:lvl3pPr>
            <a:lvl4pPr marL="1370317" indent="0">
              <a:buNone/>
              <a:defRPr sz="2000"/>
            </a:lvl4pPr>
            <a:lvl5pPr marL="1827090" indent="0">
              <a:buNone/>
              <a:defRPr sz="2000"/>
            </a:lvl5pPr>
            <a:lvl6pPr marL="2283862" indent="0">
              <a:buNone/>
              <a:defRPr sz="2000"/>
            </a:lvl6pPr>
            <a:lvl7pPr marL="2740634" indent="0">
              <a:buNone/>
              <a:defRPr sz="2000"/>
            </a:lvl7pPr>
            <a:lvl8pPr marL="3197407" indent="0">
              <a:buNone/>
              <a:defRPr sz="2000"/>
            </a:lvl8pPr>
            <a:lvl9pPr marL="3654179"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6772" indent="0">
              <a:buNone/>
              <a:defRPr sz="1200"/>
            </a:lvl2pPr>
            <a:lvl3pPr marL="913545" indent="0">
              <a:buNone/>
              <a:defRPr sz="1000"/>
            </a:lvl3pPr>
            <a:lvl4pPr marL="1370317" indent="0">
              <a:buNone/>
              <a:defRPr sz="900"/>
            </a:lvl4pPr>
            <a:lvl5pPr marL="1827090" indent="0">
              <a:buNone/>
              <a:defRPr sz="900"/>
            </a:lvl5pPr>
            <a:lvl6pPr marL="2283862" indent="0">
              <a:buNone/>
              <a:defRPr sz="900"/>
            </a:lvl6pPr>
            <a:lvl7pPr marL="2740634" indent="0">
              <a:buNone/>
              <a:defRPr sz="900"/>
            </a:lvl7pPr>
            <a:lvl8pPr marL="3197407" indent="0">
              <a:buNone/>
              <a:defRPr sz="900"/>
            </a:lvl8pPr>
            <a:lvl9pPr marL="36541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54" tIns="45678" rIns="91354" bIns="4567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54" tIns="45678" rIns="91354" bIns="4567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54" tIns="45678" rIns="91354" bIns="45678" rtlCol="0" anchor="ctr"/>
          <a:lstStyle>
            <a:lvl1pPr algn="l">
              <a:defRPr sz="1200">
                <a:solidFill>
                  <a:schemeClr val="tx1">
                    <a:tint val="75000"/>
                  </a:schemeClr>
                </a:solidFill>
              </a:defRPr>
            </a:lvl1pPr>
          </a:lstStyle>
          <a:p>
            <a:fld id="{4CEF851F-4C9B-4ED8-A706-7687066F5A2C}" type="datetimeFigureOut">
              <a:rPr lang="en-US" smtClean="0"/>
              <a:t>2/20/2022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54" tIns="45678" rIns="91354" bIns="4567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54" tIns="45678" rIns="91354" bIns="45678"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3545" rtl="0" eaLnBrk="1" latinLnBrk="0" hangingPunct="1">
        <a:spcBef>
          <a:spcPct val="0"/>
        </a:spcBef>
        <a:buNone/>
        <a:defRPr sz="4400" kern="1200">
          <a:solidFill>
            <a:schemeClr val="tx1"/>
          </a:solidFill>
          <a:latin typeface="+mj-lt"/>
          <a:ea typeface="+mj-ea"/>
          <a:cs typeface="+mj-cs"/>
        </a:defRPr>
      </a:lvl1pPr>
    </p:titleStyle>
    <p:bodyStyle>
      <a:lvl1pPr marL="342579" indent="-342579" algn="l" defTabSz="9135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55" indent="-285483" algn="l" defTabSz="91354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931" indent="-228387" algn="l" defTabSz="9135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703"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476"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248"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20"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93"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65" indent="-228387" algn="l" defTabSz="9135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45" rtl="0" eaLnBrk="1" latinLnBrk="0" hangingPunct="1">
        <a:defRPr sz="1800" kern="1200">
          <a:solidFill>
            <a:schemeClr val="tx1"/>
          </a:solidFill>
          <a:latin typeface="+mn-lt"/>
          <a:ea typeface="+mn-ea"/>
          <a:cs typeface="+mn-cs"/>
        </a:defRPr>
      </a:lvl1pPr>
      <a:lvl2pPr marL="456772" algn="l" defTabSz="913545" rtl="0" eaLnBrk="1" latinLnBrk="0" hangingPunct="1">
        <a:defRPr sz="1800" kern="1200">
          <a:solidFill>
            <a:schemeClr val="tx1"/>
          </a:solidFill>
          <a:latin typeface="+mn-lt"/>
          <a:ea typeface="+mn-ea"/>
          <a:cs typeface="+mn-cs"/>
        </a:defRPr>
      </a:lvl2pPr>
      <a:lvl3pPr marL="913545" algn="l" defTabSz="913545" rtl="0" eaLnBrk="1" latinLnBrk="0" hangingPunct="1">
        <a:defRPr sz="1800" kern="1200">
          <a:solidFill>
            <a:schemeClr val="tx1"/>
          </a:solidFill>
          <a:latin typeface="+mn-lt"/>
          <a:ea typeface="+mn-ea"/>
          <a:cs typeface="+mn-cs"/>
        </a:defRPr>
      </a:lvl3pPr>
      <a:lvl4pPr marL="1370317" algn="l" defTabSz="913545" rtl="0" eaLnBrk="1" latinLnBrk="0" hangingPunct="1">
        <a:defRPr sz="1800" kern="1200">
          <a:solidFill>
            <a:schemeClr val="tx1"/>
          </a:solidFill>
          <a:latin typeface="+mn-lt"/>
          <a:ea typeface="+mn-ea"/>
          <a:cs typeface="+mn-cs"/>
        </a:defRPr>
      </a:lvl4pPr>
      <a:lvl5pPr marL="1827090" algn="l" defTabSz="913545" rtl="0" eaLnBrk="1" latinLnBrk="0" hangingPunct="1">
        <a:defRPr sz="1800" kern="1200">
          <a:solidFill>
            <a:schemeClr val="tx1"/>
          </a:solidFill>
          <a:latin typeface="+mn-lt"/>
          <a:ea typeface="+mn-ea"/>
          <a:cs typeface="+mn-cs"/>
        </a:defRPr>
      </a:lvl5pPr>
      <a:lvl6pPr marL="2283862" algn="l" defTabSz="913545" rtl="0" eaLnBrk="1" latinLnBrk="0" hangingPunct="1">
        <a:defRPr sz="1800" kern="1200">
          <a:solidFill>
            <a:schemeClr val="tx1"/>
          </a:solidFill>
          <a:latin typeface="+mn-lt"/>
          <a:ea typeface="+mn-ea"/>
          <a:cs typeface="+mn-cs"/>
        </a:defRPr>
      </a:lvl6pPr>
      <a:lvl7pPr marL="2740634" algn="l" defTabSz="913545" rtl="0" eaLnBrk="1" latinLnBrk="0" hangingPunct="1">
        <a:defRPr sz="1800" kern="1200">
          <a:solidFill>
            <a:schemeClr val="tx1"/>
          </a:solidFill>
          <a:latin typeface="+mn-lt"/>
          <a:ea typeface="+mn-ea"/>
          <a:cs typeface="+mn-cs"/>
        </a:defRPr>
      </a:lvl7pPr>
      <a:lvl8pPr marL="3197407" algn="l" defTabSz="913545" rtl="0" eaLnBrk="1" latinLnBrk="0" hangingPunct="1">
        <a:defRPr sz="1800" kern="1200">
          <a:solidFill>
            <a:schemeClr val="tx1"/>
          </a:solidFill>
          <a:latin typeface="+mn-lt"/>
          <a:ea typeface="+mn-ea"/>
          <a:cs typeface="+mn-cs"/>
        </a:defRPr>
      </a:lvl8pPr>
      <a:lvl9pPr marL="3654179" algn="l" defTabSz="9135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1.png"/><Relationship Id="rId1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20.png"/><Relationship Id="rId17" Type="http://schemas.openxmlformats.org/officeDocument/2006/relationships/image" Target="../media/image22.png"/><Relationship Id="rId2" Type="http://schemas.openxmlformats.org/officeDocument/2006/relationships/notesSlide" Target="../notesSlides/notesSlide11.xml"/><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DD77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US"/>
          </a:p>
        </p:txBody>
      </p:sp>
      <p:sp>
        <p:nvSpPr>
          <p:cNvPr id="5" name="Rectangle 4"/>
          <p:cNvSpPr/>
          <p:nvPr/>
        </p:nvSpPr>
        <p:spPr>
          <a:xfrm>
            <a:off x="0" y="5010150"/>
            <a:ext cx="9144000" cy="133350"/>
          </a:xfrm>
          <a:prstGeom prst="rect">
            <a:avLst/>
          </a:prstGeom>
          <a:solidFill>
            <a:srgbClr val="DD77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grpSp>
        <p:nvGrpSpPr>
          <p:cNvPr id="2" name="Group 1"/>
          <p:cNvGrpSpPr/>
          <p:nvPr/>
        </p:nvGrpSpPr>
        <p:grpSpPr>
          <a:xfrm>
            <a:off x="2400655" y="2152116"/>
            <a:ext cx="5446164"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DD77E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7030A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4"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11"/>
          </a:xfrm>
          <a:prstGeom prst="rect">
            <a:avLst/>
          </a:prstGeom>
          <a:noFill/>
        </p:spPr>
        <p:txBody>
          <a:bodyPr wrap="square" lIns="91354" tIns="45678" rIns="91354" bIns="45678" rtlCol="0">
            <a:spAutoFit/>
          </a:bodyPr>
          <a:lstStyle/>
          <a:p>
            <a:pPr algn="ctr"/>
            <a:r>
              <a:rPr lang="en-US" sz="6600" b="1">
                <a:solidFill>
                  <a:srgbClr val="7030A0"/>
                </a:solidFill>
                <a:latin typeface="Arial Rounded MT Bold" pitchFamily="34" charset="0"/>
                <a:ea typeface="Arial-Rounded" pitchFamily="34" charset="0"/>
                <a:cs typeface="Times New Roman" pitchFamily="18" charset="0"/>
              </a:rPr>
              <a:t>3</a:t>
            </a:r>
          </a:p>
        </p:txBody>
      </p:sp>
      <p:sp>
        <p:nvSpPr>
          <p:cNvPr id="29" name="TextBox 28"/>
          <p:cNvSpPr txBox="1"/>
          <p:nvPr/>
        </p:nvSpPr>
        <p:spPr>
          <a:xfrm>
            <a:off x="1905000" y="437711"/>
            <a:ext cx="7086600" cy="923245"/>
          </a:xfrm>
          <a:prstGeom prst="rect">
            <a:avLst/>
          </a:prstGeom>
          <a:noFill/>
        </p:spPr>
        <p:txBody>
          <a:bodyPr wrap="square" lIns="91354" tIns="45678" rIns="91354" bIns="45678"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TRƯỜNG MẾN YÊU</a:t>
            </a:r>
          </a:p>
        </p:txBody>
      </p:sp>
      <p:sp>
        <p:nvSpPr>
          <p:cNvPr id="33" name="TextBox 32"/>
          <p:cNvSpPr txBox="1"/>
          <p:nvPr/>
        </p:nvSpPr>
        <p:spPr>
          <a:xfrm>
            <a:off x="1399309" y="2166844"/>
            <a:ext cx="990600" cy="954023"/>
          </a:xfrm>
          <a:prstGeom prst="rect">
            <a:avLst/>
          </a:prstGeom>
          <a:noFill/>
        </p:spPr>
        <p:txBody>
          <a:bodyPr wrap="square" lIns="91354" tIns="45678" rIns="91354" bIns="45678"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273078" y="2289089"/>
            <a:ext cx="5121462" cy="646246"/>
          </a:xfrm>
          <a:prstGeom prst="rect">
            <a:avLst/>
          </a:prstGeom>
          <a:noFill/>
        </p:spPr>
        <p:txBody>
          <a:bodyPr wrap="square" lIns="91354" tIns="45678" rIns="91354" bIns="45678" rtlCol="0">
            <a:spAutoFit/>
          </a:bodyPr>
          <a:lstStyle/>
          <a:p>
            <a:pPr algn="ctr"/>
            <a:r>
              <a:rPr lang="en-US" sz="3600" b="1">
                <a:solidFill>
                  <a:srgbClr val="B65BDB"/>
                </a:solidFill>
                <a:latin typeface="Arial-Rounded" pitchFamily="34" charset="0"/>
                <a:ea typeface="Arial-Rounded" pitchFamily="34" charset="0"/>
                <a:cs typeface="Arial-Rounded" pitchFamily="34" charset="0"/>
              </a:rPr>
              <a:t>TÔI ĐI HỌC</a:t>
            </a: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 name="Rectangle 1"/>
          <p:cNvSpPr/>
          <p:nvPr/>
        </p:nvSpPr>
        <p:spPr>
          <a:xfrm>
            <a:off x="0" y="-99687"/>
            <a:ext cx="8959065" cy="4893647"/>
          </a:xfrm>
          <a:prstGeom prst="rect">
            <a:avLst/>
          </a:prstGeom>
        </p:spPr>
        <p:txBody>
          <a:bodyPr wrap="square">
            <a:spAutoFit/>
          </a:bodyPr>
          <a:lstStyle/>
          <a:p>
            <a:pPr lvl="0" algn="ctr"/>
            <a:endParaRPr lang="vi-VN" sz="2400" b="1" dirty="0">
              <a:solidFill>
                <a:srgbClr val="F14420"/>
              </a:solidFill>
              <a:latin typeface="Arial Rounded"/>
              <a:ea typeface="Arial Rounded"/>
              <a:cs typeface="Arial Rounded"/>
              <a:sym typeface="Arial Rounded"/>
            </a:endParaRPr>
          </a:p>
          <a:p>
            <a:pPr lvl="0" algn="ctr"/>
            <a:r>
              <a:rPr lang="vi-VN" sz="2400" b="1" dirty="0">
                <a:solidFill>
                  <a:srgbClr val="F14420"/>
                </a:solidFill>
                <a:latin typeface="Arial Rounded"/>
                <a:ea typeface="Arial Rounded"/>
                <a:cs typeface="Arial Rounded"/>
                <a:sym typeface="Arial Rounded"/>
              </a:rPr>
              <a:t>Tôi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lang="vi-VN" sz="2400" dirty="0"/>
          </a:p>
          <a:p>
            <a:pPr lvl="0"/>
            <a:r>
              <a:rPr lang="vi-VN" sz="2400" dirty="0">
                <a:solidFill>
                  <a:srgbClr val="679C31"/>
                </a:solidFill>
                <a:latin typeface="Arial Rounded"/>
                <a:ea typeface="Arial Rounded"/>
                <a:cs typeface="Arial Rounded"/>
                <a:sym typeface="Arial Rounded"/>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p>
          <a:p>
            <a:pPr lvl="0"/>
            <a:r>
              <a:rPr lang="vi-VN" sz="2400" dirty="0">
                <a:solidFill>
                  <a:srgbClr val="679C31"/>
                </a:solidFill>
                <a:latin typeface="Arial Rounded"/>
                <a:ea typeface="Arial Rounded"/>
                <a:cs typeface="Arial Rounded"/>
                <a:sym typeface="Arial Rounded"/>
              </a:rPr>
              <a:t>     </a:t>
            </a:r>
            <a:r>
              <a:rPr lang="vi-VN" sz="2400" dirty="0">
                <a:solidFill>
                  <a:schemeClr val="accent1">
                    <a:lumMod val="75000"/>
                  </a:schemeClr>
                </a:solidFill>
                <a:latin typeface="Arial Rounded"/>
                <a:ea typeface="Arial Rounded"/>
                <a:cs typeface="Arial Rounded"/>
                <a:sym typeface="Arial Rounded"/>
              </a:rPr>
              <a:t>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a:p>
            <a:pPr lvl="0"/>
            <a:r>
              <a:rPr lang="vi-VN" sz="2400" dirty="0">
                <a:solidFill>
                  <a:srgbClr val="679C31"/>
                </a:solidFill>
                <a:latin typeface="Arial Rounded"/>
                <a:ea typeface="Arial Rounded"/>
                <a:cs typeface="Arial Rounded"/>
                <a:sym typeface="Arial Rounded"/>
              </a:rPr>
              <a:t>						( Theo Thanh Tịnh )                                           </a:t>
            </a:r>
            <a:endParaRPr lang="vi-VN" sz="2400" dirty="0"/>
          </a:p>
          <a:p>
            <a:pPr lvl="0"/>
            <a:r>
              <a:rPr lang="vi-VN" sz="2400" dirty="0">
                <a:solidFill>
                  <a:srgbClr val="679C31"/>
                </a:solidFill>
                <a:latin typeface="Arial Rounded"/>
                <a:ea typeface="Arial Rounded"/>
                <a:cs typeface="Arial Rounded"/>
                <a:sym typeface="Arial Rounded"/>
              </a:rPr>
              <a:t>                                                        </a:t>
            </a:r>
            <a:endParaRPr lang="vi-VN" sz="2400" dirty="0">
              <a:solidFill>
                <a:srgbClr val="F14420"/>
              </a:solidFill>
              <a:latin typeface="Arial Rounded"/>
              <a:ea typeface="Arial Rounded"/>
              <a:cs typeface="Arial Rounded"/>
              <a:sym typeface="Arial Rounded"/>
            </a:endParaRPr>
          </a:p>
        </p:txBody>
      </p:sp>
      <p:sp>
        <p:nvSpPr>
          <p:cNvPr id="7" name="Google Shape;253;p7"/>
          <p:cNvSpPr/>
          <p:nvPr/>
        </p:nvSpPr>
        <p:spPr>
          <a:xfrm>
            <a:off x="616688" y="679268"/>
            <a:ext cx="361507" cy="318672"/>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1</a:t>
            </a:r>
            <a:endParaRPr sz="2400" b="1">
              <a:solidFill>
                <a:schemeClr val="lt1"/>
              </a:solidFill>
              <a:latin typeface="Times New Roman"/>
              <a:ea typeface="Times New Roman"/>
              <a:cs typeface="Times New Roman"/>
              <a:sym typeface="Times New Roman"/>
            </a:endParaRPr>
          </a:p>
        </p:txBody>
      </p:sp>
      <p:sp>
        <p:nvSpPr>
          <p:cNvPr id="8" name="Google Shape;254;p7"/>
          <p:cNvSpPr/>
          <p:nvPr/>
        </p:nvSpPr>
        <p:spPr>
          <a:xfrm>
            <a:off x="42532" y="2180565"/>
            <a:ext cx="361507" cy="31187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1792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75" y="106532"/>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4042" y="1428750"/>
            <a:ext cx="7856135" cy="2246696"/>
          </a:xfrm>
          <a:prstGeom prst="rect">
            <a:avLst/>
          </a:prstGeom>
        </p:spPr>
        <p:txBody>
          <a:bodyPr wrap="square" lIns="91367" tIns="45684" rIns="91367" bIns="45684">
            <a:spAutoFit/>
          </a:bodyPr>
          <a:lstStyle/>
          <a:p>
            <a:pPr algn="just"/>
            <a:r>
              <a:rPr lang="en-US" sz="2800">
                <a:latin typeface="Arial-Rounded" pitchFamily="34" charset="0"/>
                <a:ea typeface="Arial-Rounded" pitchFamily="34" charset="0"/>
                <a:cs typeface="Arial-Rounded" pitchFamily="34" charset="0"/>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r>
              <a:rPr lang="en-US" sz="2800" smtClean="0">
                <a:latin typeface="Arial-Rounded" pitchFamily="34" charset="0"/>
                <a:ea typeface="Arial-Rounded" pitchFamily="34" charset="0"/>
                <a:cs typeface="Arial-Rounded" pitchFamily="34" charset="0"/>
              </a:rPr>
              <a:t>.</a:t>
            </a:r>
            <a:endParaRPr lang="en-US" sz="2800">
              <a:latin typeface="Arial-Rounded" pitchFamily="34" charset="0"/>
              <a:ea typeface="Arial-Rounded" pitchFamily="34" charset="0"/>
              <a:cs typeface="Arial-Rounded" pitchFamily="34" charset="0"/>
            </a:endParaRPr>
          </a:p>
        </p:txBody>
      </p:sp>
      <p:sp>
        <p:nvSpPr>
          <p:cNvPr id="5" name="TextBox 4"/>
          <p:cNvSpPr txBox="1"/>
          <p:nvPr/>
        </p:nvSpPr>
        <p:spPr>
          <a:xfrm>
            <a:off x="2895600" y="466148"/>
            <a:ext cx="3642531" cy="584703"/>
          </a:xfrm>
          <a:prstGeom prst="rect">
            <a:avLst/>
          </a:prstGeom>
          <a:solidFill>
            <a:srgbClr val="F3CEF6"/>
          </a:solidFill>
        </p:spPr>
        <p:txBody>
          <a:bodyPr wrap="square" lIns="91367" tIns="45684" rIns="91367" bIns="45684" rtlCol="0">
            <a:spAutoFit/>
          </a:bodyPr>
          <a:lstStyle/>
          <a:p>
            <a:pPr algn="ctr"/>
            <a:r>
              <a:rPr lang="en-US" sz="3200" b="1">
                <a:latin typeface="Arial-Rounded" pitchFamily="34" charset="0"/>
                <a:ea typeface="Arial-Rounded" pitchFamily="34" charset="0"/>
                <a:cs typeface="Arial-Rounded" pitchFamily="34" charset="0"/>
              </a:rPr>
              <a:t>Đọc đoạn 1:</a:t>
            </a:r>
          </a:p>
        </p:txBody>
      </p:sp>
      <p:sp>
        <p:nvSpPr>
          <p:cNvPr id="6" name="TextBox 5"/>
          <p:cNvSpPr txBox="1"/>
          <p:nvPr/>
        </p:nvSpPr>
        <p:spPr>
          <a:xfrm>
            <a:off x="1031586" y="3870325"/>
            <a:ext cx="7453746" cy="584703"/>
          </a:xfrm>
          <a:prstGeom prst="rect">
            <a:avLst/>
          </a:prstGeom>
          <a:solidFill>
            <a:srgbClr val="F3CEF6"/>
          </a:solidFill>
        </p:spPr>
        <p:txBody>
          <a:bodyPr wrap="square" lIns="91367" tIns="45684" rIns="91367" bIns="45684" rtlCol="0">
            <a:spAutoFit/>
          </a:bodyPr>
          <a:lstStyle/>
          <a:p>
            <a:pPr algn="ctr"/>
            <a:r>
              <a:rPr lang="en-US" sz="3200" smtClean="0">
                <a:latin typeface="Arial-Rounded" pitchFamily="34" charset="0"/>
                <a:ea typeface="Arial-Rounded" pitchFamily="34" charset="0"/>
                <a:cs typeface="Arial-Rounded" pitchFamily="34" charset="0"/>
              </a:rPr>
              <a:t>Ai </a:t>
            </a:r>
            <a:r>
              <a:rPr lang="en-US" sz="3200" smtClean="0">
                <a:latin typeface="Arial-Rounded" pitchFamily="34" charset="0"/>
                <a:ea typeface="Arial-Rounded" pitchFamily="34" charset="0"/>
                <a:cs typeface="Arial-Rounded" pitchFamily="34" charset="0"/>
              </a:rPr>
              <a:t>là người dẫn bạn đi học?</a:t>
            </a:r>
            <a:endParaRPr lang="en-US" sz="3200">
              <a:latin typeface="Arial-Rounded" pitchFamily="34" charset="0"/>
              <a:ea typeface="Arial-Rounded" pitchFamily="34" charset="0"/>
              <a:cs typeface="Arial-Rounded" pitchFamily="34" charset="0"/>
            </a:endParaRPr>
          </a:p>
        </p:txBody>
      </p:sp>
      <p:sp>
        <p:nvSpPr>
          <p:cNvPr id="7" name="TextBox 6"/>
          <p:cNvSpPr txBox="1"/>
          <p:nvPr/>
        </p:nvSpPr>
        <p:spPr>
          <a:xfrm>
            <a:off x="1025236" y="3790950"/>
            <a:ext cx="7453746" cy="1077145"/>
          </a:xfrm>
          <a:prstGeom prst="rect">
            <a:avLst/>
          </a:prstGeom>
          <a:solidFill>
            <a:srgbClr val="F3CEF6"/>
          </a:solidFill>
        </p:spPr>
        <p:txBody>
          <a:bodyPr wrap="square" lIns="91367" tIns="45684" rIns="91367" bIns="45684" rtlCol="0">
            <a:spAutoFit/>
          </a:bodyPr>
          <a:lstStyle/>
          <a:p>
            <a:pPr algn="ctr"/>
            <a:r>
              <a:rPr lang="en-US" sz="3200">
                <a:latin typeface="Arial-Rounded" pitchFamily="34" charset="0"/>
                <a:ea typeface="Arial-Rounded" pitchFamily="34" charset="0"/>
                <a:cs typeface="Arial-Rounded" pitchFamily="34" charset="0"/>
              </a:rPr>
              <a:t>Ngày đầu đi học, bạn nhỏ thấy cảnh vật xung quanh ra sao?</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250" fill="hold"/>
                                        <p:tgtEl>
                                          <p:spTgt spid="6"/>
                                        </p:tgtEl>
                                        <p:attrNameLst>
                                          <p:attrName>ppt_x</p:attrName>
                                        </p:attrNameLst>
                                      </p:cBhvr>
                                      <p:tavLst>
                                        <p:tav tm="0">
                                          <p:val>
                                            <p:strVal val="1+#ppt_w/2"/>
                                          </p:val>
                                        </p:tav>
                                        <p:tav tm="100000">
                                          <p:val>
                                            <p:strVal val="#ppt_x"/>
                                          </p:val>
                                        </p:tav>
                                      </p:tavLst>
                                    </p:anim>
                                    <p:anim calcmode="lin" valueType="num">
                                      <p:cBhvr additive="base">
                                        <p:cTn id="19"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2000" fill="hold"/>
                                        <p:tgtEl>
                                          <p:spTgt spid="7"/>
                                        </p:tgtEl>
                                        <p:attrNameLst>
                                          <p:attrName>ppt_x</p:attrName>
                                        </p:attrNameLst>
                                      </p:cBhvr>
                                      <p:tavLst>
                                        <p:tav tm="0">
                                          <p:val>
                                            <p:strVal val="1+#ppt_w/2"/>
                                          </p:val>
                                        </p:tav>
                                        <p:tav tm="100000">
                                          <p:val>
                                            <p:strVal val="#ppt_x"/>
                                          </p:val>
                                        </p:tav>
                                      </p:tavLst>
                                    </p:anim>
                                    <p:anim calcmode="lin" valueType="num">
                                      <p:cBhvr additive="base">
                                        <p:cTn id="25"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218" y="1504950"/>
            <a:ext cx="8575964" cy="2246696"/>
          </a:xfrm>
          <a:prstGeom prst="rect">
            <a:avLst/>
          </a:prstGeom>
        </p:spPr>
        <p:txBody>
          <a:bodyPr wrap="square" lIns="91367" tIns="45684" rIns="91367" bIns="45684">
            <a:spAutoFit/>
          </a:bodyPr>
          <a:lstStyle/>
          <a:p>
            <a:pPr algn="just"/>
            <a:r>
              <a:rPr lang="en-US" sz="2800">
                <a:latin typeface="Arial-Rounded" pitchFamily="34" charset="0"/>
                <a:ea typeface="Arial-Rounded" pitchFamily="34" charset="0"/>
                <a:cs typeface="Arial-Rounded" pitchFamily="34" charset="0"/>
              </a:rPr>
              <a:t>	 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p:txBody>
      </p:sp>
      <p:sp>
        <p:nvSpPr>
          <p:cNvPr id="5" name="TextBox 4"/>
          <p:cNvSpPr txBox="1"/>
          <p:nvPr/>
        </p:nvSpPr>
        <p:spPr>
          <a:xfrm>
            <a:off x="2895600" y="209550"/>
            <a:ext cx="3642531" cy="584703"/>
          </a:xfrm>
          <a:prstGeom prst="rect">
            <a:avLst/>
          </a:prstGeom>
          <a:solidFill>
            <a:srgbClr val="F3CEF6"/>
          </a:solidFill>
        </p:spPr>
        <p:txBody>
          <a:bodyPr wrap="square" lIns="91367" tIns="45684" rIns="91367" bIns="45684" rtlCol="0">
            <a:spAutoFit/>
          </a:bodyPr>
          <a:lstStyle/>
          <a:p>
            <a:pPr algn="ctr"/>
            <a:r>
              <a:rPr lang="en-US" sz="3200" b="1">
                <a:latin typeface="Arial-Rounded" pitchFamily="34" charset="0"/>
                <a:ea typeface="Arial-Rounded" pitchFamily="34" charset="0"/>
                <a:cs typeface="Arial-Rounded" pitchFamily="34" charset="0"/>
              </a:rPr>
              <a:t>Đọc đoạn 2:</a:t>
            </a:r>
          </a:p>
        </p:txBody>
      </p:sp>
      <p:sp>
        <p:nvSpPr>
          <p:cNvPr id="6" name="TextBox 5"/>
          <p:cNvSpPr txBox="1"/>
          <p:nvPr/>
        </p:nvSpPr>
        <p:spPr>
          <a:xfrm>
            <a:off x="381000" y="4400550"/>
            <a:ext cx="8534400" cy="461592"/>
          </a:xfrm>
          <a:prstGeom prst="rect">
            <a:avLst/>
          </a:prstGeom>
          <a:solidFill>
            <a:srgbClr val="F3CEF6"/>
          </a:solidFill>
        </p:spPr>
        <p:txBody>
          <a:bodyPr wrap="square" lIns="91367" tIns="45684" rIns="91367" bIns="45684" rtlCol="0">
            <a:spAutoFit/>
          </a:bodyPr>
          <a:lstStyle/>
          <a:p>
            <a:pPr algn="ctr"/>
            <a:r>
              <a:rPr lang="en-US" sz="2400" smtClean="0">
                <a:latin typeface="Arial-Rounded" pitchFamily="34" charset="0"/>
                <a:ea typeface="Arial-Rounded" pitchFamily="34" charset="0"/>
                <a:cs typeface="Arial-Rounded" pitchFamily="34" charset="0"/>
              </a:rPr>
              <a:t>Những học trò mới đã làm gì khi còn bỡ ngỡ?</a:t>
            </a:r>
            <a:endParaRPr lang="en-US" sz="2400">
              <a:latin typeface="Arial-Rounded" pitchFamily="34" charset="0"/>
              <a:ea typeface="Arial-Rounded" pitchFamily="34" charset="0"/>
              <a:cs typeface="Arial-Rounded" pitchFamily="34" charset="0"/>
            </a:endParaRPr>
          </a:p>
        </p:txBody>
      </p:sp>
      <p:sp>
        <p:nvSpPr>
          <p:cNvPr id="7" name="TextBox 6"/>
          <p:cNvSpPr txBox="1"/>
          <p:nvPr/>
        </p:nvSpPr>
        <p:spPr>
          <a:xfrm>
            <a:off x="381000" y="4400550"/>
            <a:ext cx="8534400" cy="461592"/>
          </a:xfrm>
          <a:prstGeom prst="rect">
            <a:avLst/>
          </a:prstGeom>
          <a:solidFill>
            <a:srgbClr val="F3CEF6"/>
          </a:solidFill>
        </p:spPr>
        <p:txBody>
          <a:bodyPr wrap="square" lIns="91367" tIns="45684" rIns="91367" bIns="45684" rtlCol="0">
            <a:spAutoFit/>
          </a:bodyPr>
          <a:lstStyle/>
          <a:p>
            <a:pPr algn="ctr"/>
            <a:r>
              <a:rPr lang="en-US" sz="2400" smtClean="0">
                <a:latin typeface="Arial-Rounded" pitchFamily="34" charset="0"/>
                <a:ea typeface="Arial-Rounded" pitchFamily="34" charset="0"/>
                <a:cs typeface="Arial-Rounded" pitchFamily="34" charset="0"/>
              </a:rPr>
              <a:t>Bạn nhỏ thấy người bạn ngồi bên thế nào?</a:t>
            </a:r>
            <a:endParaRPr lang="en-US" sz="2400">
              <a:latin typeface="Arial-Rounded" pitchFamily="34" charset="0"/>
              <a:ea typeface="Arial-Rounded" pitchFamily="34" charset="0"/>
              <a:cs typeface="Arial-Rounded" pitchFamily="34" charset="0"/>
            </a:endParaRPr>
          </a:p>
        </p:txBody>
      </p:sp>
      <p:sp>
        <p:nvSpPr>
          <p:cNvPr id="8" name="TextBox 7"/>
          <p:cNvSpPr txBox="1"/>
          <p:nvPr/>
        </p:nvSpPr>
        <p:spPr>
          <a:xfrm>
            <a:off x="381000" y="4419600"/>
            <a:ext cx="8534400" cy="461592"/>
          </a:xfrm>
          <a:prstGeom prst="rect">
            <a:avLst/>
          </a:prstGeom>
          <a:solidFill>
            <a:srgbClr val="F3CEF6"/>
          </a:solidFill>
        </p:spPr>
        <p:txBody>
          <a:bodyPr wrap="square" lIns="91367" tIns="45684" rIns="91367" bIns="45684" rtlCol="0">
            <a:spAutoFit/>
          </a:bodyPr>
          <a:lstStyle/>
          <a:p>
            <a:pPr algn="ctr"/>
            <a:r>
              <a:rPr lang="en-US" sz="2400" smtClean="0">
                <a:latin typeface="Arial-Rounded" pitchFamily="34" charset="0"/>
                <a:ea typeface="Arial-Rounded" pitchFamily="34" charset="0"/>
                <a:cs typeface="Arial-Rounded" pitchFamily="34" charset="0"/>
              </a:rPr>
              <a:t>Em kể lại ngày đầu tiên đi học lớp 1 của mình</a:t>
            </a:r>
            <a:endParaRPr lang="en-US" sz="2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1+#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1+#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78" t="8470" r="17467" b="84117"/>
          <a:stretch/>
        </p:blipFill>
        <p:spPr>
          <a:xfrm>
            <a:off x="124007" y="148529"/>
            <a:ext cx="8762197" cy="1628979"/>
          </a:xfrm>
          <a:prstGeom prst="rect">
            <a:avLst/>
          </a:prstGeom>
        </p:spPr>
      </p:pic>
      <p:sp>
        <p:nvSpPr>
          <p:cNvPr id="7" name="Rectangle 6"/>
          <p:cNvSpPr/>
          <p:nvPr/>
        </p:nvSpPr>
        <p:spPr>
          <a:xfrm>
            <a:off x="1236874" y="2029934"/>
            <a:ext cx="7089913" cy="1384995"/>
          </a:xfrm>
          <a:prstGeom prst="rect">
            <a:avLst/>
          </a:prstGeom>
        </p:spPr>
        <p:txBody>
          <a:bodyPr wrap="square">
            <a:spAutoFit/>
          </a:bodyPr>
          <a:lstStyle/>
          <a:p>
            <a:pPr>
              <a:lnSpc>
                <a:spcPct val="150000"/>
              </a:lnSpc>
              <a:spcAft>
                <a:spcPts val="0"/>
              </a:spcAft>
            </a:pP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err="1">
                <a:latin typeface="Arial-Rounded" panose="020B0500000000000000" pitchFamily="34" charset="0"/>
                <a:ea typeface="Arial-Rounded" panose="020B0500000000000000" pitchFamily="34" charset="0"/>
                <a:cs typeface="Arial-Rounded" panose="020B0500000000000000" pitchFamily="34" charset="0"/>
              </a:rPr>
              <a:t>quanh</a:t>
            </a:r>
            <a:r>
              <a:rPr lang="en-US" sz="2800" b="1">
                <a:latin typeface="Arial-Rounded" panose="020B0500000000000000" pitchFamily="34" charset="0"/>
                <a:ea typeface="Arial-Rounded" panose="020B0500000000000000" pitchFamily="34" charset="0"/>
                <a:cs typeface="Arial-Rounded" panose="020B0500000000000000" pitchFamily="34" charset="0"/>
              </a:rPr>
              <a:t> </a:t>
            </a:r>
            <a:r>
              <a:rPr lang="en-US" sz="28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b="1" smtClean="0">
                <a:latin typeface="Arial-Rounded" panose="020B0500000000000000" pitchFamily="34" charset="0"/>
                <a:ea typeface="Arial-Rounded" panose="020B0500000000000000" pitchFamily="34" charset="0"/>
                <a:cs typeface="Arial-Rounded" panose="020B0500000000000000" pitchFamily="34" charset="0"/>
              </a:rPr>
              <a:t> </a:t>
            </a:r>
            <a:r>
              <a:rPr lang="en-US" sz="28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thay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5739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Viết vào vở</a:t>
            </a:r>
            <a:endParaRPr sz="4400" b="1">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extLst>
      <p:ext uri="{BB962C8B-B14F-4D97-AF65-F5344CB8AC3E}">
        <p14:creationId xmlns:p14="http://schemas.microsoft.com/office/powerpoint/2010/main" val="2291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1"/>
          <p:cNvSpPr/>
          <p:nvPr/>
        </p:nvSpPr>
        <p:spPr>
          <a:xfrm>
            <a:off x="736243" y="282061"/>
            <a:ext cx="276784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4CA420"/>
                </a:solidFill>
                <a:latin typeface="Arial Rounded"/>
                <a:ea typeface="Arial Rounded"/>
                <a:cs typeface="Arial Rounded"/>
                <a:sym typeface="Arial Rounded"/>
              </a:rPr>
              <a:t>Tô</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chữ</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hoa</a:t>
            </a:r>
            <a:r>
              <a:rPr lang="en-US" sz="3200" dirty="0">
                <a:solidFill>
                  <a:srgbClr val="4CA420"/>
                </a:solidFill>
                <a:latin typeface="Arial Rounded"/>
                <a:ea typeface="Arial Rounded"/>
                <a:cs typeface="Arial Rounded"/>
                <a:sym typeface="Arial Rounded"/>
              </a:rPr>
              <a:t> </a:t>
            </a:r>
            <a:r>
              <a:rPr lang="en-US" sz="3600" b="1" dirty="0">
                <a:solidFill>
                  <a:srgbClr val="4CA420"/>
                </a:solidFill>
                <a:ea typeface="Arial Rounded"/>
              </a:rPr>
              <a:t>H</a:t>
            </a:r>
            <a:endParaRPr sz="3200" b="1" dirty="0">
              <a:solidFill>
                <a:srgbClr val="4CA420"/>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71" y="928351"/>
            <a:ext cx="7422704" cy="3955376"/>
          </a:xfrm>
          <a:prstGeom prst="rect">
            <a:avLst/>
          </a:prstGeom>
        </p:spPr>
      </p:pic>
    </p:spTree>
    <p:extLst>
      <p:ext uri="{BB962C8B-B14F-4D97-AF65-F5344CB8AC3E}">
        <p14:creationId xmlns:p14="http://schemas.microsoft.com/office/powerpoint/2010/main" val="272755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8200" y="708915"/>
            <a:ext cx="4308083" cy="4308083"/>
          </a:xfrm>
          <a:prstGeom prst="rect">
            <a:avLst/>
          </a:prstGeom>
        </p:spPr>
      </p:pic>
    </p:spTree>
    <p:extLst>
      <p:ext uri="{BB962C8B-B14F-4D97-AF65-F5344CB8AC3E}">
        <p14:creationId xmlns:p14="http://schemas.microsoft.com/office/powerpoint/2010/main" val="2248860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1365" b="23303"/>
          <a:stretch/>
        </p:blipFill>
        <p:spPr>
          <a:xfrm>
            <a:off x="122160" y="684609"/>
            <a:ext cx="8888491" cy="3620691"/>
          </a:xfrm>
          <a:prstGeom prst="rect">
            <a:avLst/>
          </a:prstGeom>
        </p:spPr>
      </p:pic>
      <p:sp>
        <p:nvSpPr>
          <p:cNvPr id="24" name="TextBox 23">
            <a:extLst>
              <a:ext uri="{FF2B5EF4-FFF2-40B4-BE49-F238E27FC236}">
                <a16:creationId xmlns:a16="http://schemas.microsoft.com/office/drawing/2014/main" id="{C4F8E5F2-4792-4415-B6B7-F49CEAC375A5}"/>
              </a:ext>
            </a:extLst>
          </p:cNvPr>
          <p:cNvSpPr txBox="1"/>
          <p:nvPr/>
        </p:nvSpPr>
        <p:spPr>
          <a:xfrm>
            <a:off x="381001" y="8659"/>
            <a:ext cx="2288930" cy="609398"/>
          </a:xfrm>
          <a:prstGeom prst="rect">
            <a:avLst/>
          </a:prstGeom>
          <a:noFill/>
          <a:ln>
            <a:noFill/>
          </a:ln>
        </p:spPr>
        <p:txBody>
          <a:bodyPr wrap="square" rtlCol="0">
            <a:spAutoFit/>
          </a:bodyPr>
          <a:lstStyle/>
          <a:p>
            <a:pPr algn="ctr">
              <a:lnSpc>
                <a:spcPct val="120000"/>
              </a:lnSpc>
              <a:defRPr/>
            </a:pPr>
            <a:r>
              <a:rPr lang="en-US" sz="2800">
                <a:ln>
                  <a:solidFill>
                    <a:srgbClr val="00B050"/>
                  </a:solidFill>
                </a:ln>
                <a:latin typeface="Arial-SGK-TV" pitchFamily="2" charset="0"/>
                <a:ea typeface="Arial-Rounded" panose="020B0500000000000000" pitchFamily="34" charset="0"/>
                <a:cs typeface="Arial-SGK-TV" pitchFamily="2" charset="0"/>
              </a:rPr>
              <a:t>1. Tô</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sp>
        <p:nvSpPr>
          <p:cNvPr id="5"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6200" y="1357131"/>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smtClean="0">
                <a:solidFill>
                  <a:srgbClr val="FF0000"/>
                </a:solidFill>
                <a:latin typeface="HP001 4 hàng" panose="020B0603050302020204" pitchFamily="34" charset="0"/>
                <a:cs typeface="Times New Roman" panose="02020603050405020304" pitchFamily="18" charset="0"/>
              </a:rPr>
              <a:t>H</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602408" y="1346860"/>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smtClean="0">
                <a:solidFill>
                  <a:srgbClr val="FF0000"/>
                </a:solidFill>
                <a:latin typeface="HP001 4 hàng" panose="020B0603050302020204" pitchFamily="34" charset="0"/>
                <a:cs typeface="Times New Roman" panose="02020603050405020304" pitchFamily="18" charset="0"/>
              </a:rPr>
              <a:t>H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8"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120363" y="1347508"/>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smtClean="0">
                <a:solidFill>
                  <a:srgbClr val="FF0000"/>
                </a:solidFill>
                <a:latin typeface="HP001 4 hàng" panose="020B0603050302020204" pitchFamily="34" charset="0"/>
                <a:cs typeface="Times New Roman" panose="02020603050405020304" pitchFamily="18" charset="0"/>
              </a:rPr>
              <a:t>H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652192" y="1352550"/>
            <a:ext cx="5702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smtClean="0">
                <a:solidFill>
                  <a:srgbClr val="FF0000"/>
                </a:solidFill>
                <a:latin typeface="HP001 4 hàng" panose="020B0603050302020204" pitchFamily="34" charset="0"/>
                <a:cs typeface="Times New Roman" panose="02020603050405020304" pitchFamily="18" charset="0"/>
              </a:rPr>
              <a:t>H  </a:t>
            </a:r>
            <a:r>
              <a:rPr lang="en-US" altLang="en-US" sz="6200" smtClean="0">
                <a:solidFill>
                  <a:srgbClr val="FF0000"/>
                </a:solidFill>
                <a:latin typeface="HP001 4 hàng" panose="020B0603050302020204" pitchFamily="34" charset="0"/>
                <a:cs typeface="Times New Roman" panose="02020603050405020304" pitchFamily="18" charset="0"/>
              </a:rPr>
              <a:t>  </a:t>
            </a:r>
            <a:r>
              <a:rPr lang="en-US" altLang="en-US" sz="6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10"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5109" y="3216038"/>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H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1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574741" y="3216038"/>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H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1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5105400" y="3216038"/>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H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
        <p:nvSpPr>
          <p:cNvPr id="1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7638644" y="3205764"/>
            <a:ext cx="5702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mtClean="0">
                <a:solidFill>
                  <a:srgbClr val="FF0000"/>
                </a:solidFill>
                <a:latin typeface="HP001 4 hàng" panose="020B0603050302020204" pitchFamily="34" charset="0"/>
                <a:cs typeface="Times New Roman" panose="02020603050405020304" pitchFamily="18" charset="0"/>
              </a:rPr>
              <a:t>H    </a:t>
            </a:r>
            <a:r>
              <a:rPr lang="en-US" altLang="en-US" sz="3400" smtClean="0">
                <a:solidFill>
                  <a:srgbClr val="FF0000"/>
                </a:solidFill>
                <a:latin typeface="HP001 4 hàng" panose="020B0603050302020204" pitchFamily="34" charset="0"/>
                <a:cs typeface="Times New Roman" panose="02020603050405020304" pitchFamily="18" charset="0"/>
              </a:rPr>
              <a:t> </a:t>
            </a:r>
            <a:r>
              <a:rPr lang="en-US" altLang="en-US" sz="6000" smtClean="0">
                <a:solidFill>
                  <a:srgbClr val="FF0000"/>
                </a:solidFill>
                <a:latin typeface="HP001 4 hàng" panose="020B0603050302020204" pitchFamily="34" charset="0"/>
                <a:cs typeface="Times New Roman" panose="02020603050405020304" pitchFamily="18" charset="0"/>
              </a:rPr>
              <a:t> </a:t>
            </a:r>
            <a:endParaRPr lang="en-US" altLang="en-US" sz="6000">
              <a:solidFill>
                <a:srgbClr val="FF00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27548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edge">
                                      <p:cBhvr>
                                        <p:cTn id="10" dur="1000"/>
                                        <p:tgtEl>
                                          <p:spTgt spid="7"/>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1000"/>
                                        <p:tgtEl>
                                          <p:spTgt spid="8"/>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edg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edge">
                                      <p:cBhvr>
                                        <p:cTn id="21" dur="1000"/>
                                        <p:tgtEl>
                                          <p:spTgt spid="10"/>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edge">
                                      <p:cBhvr>
                                        <p:cTn id="24" dur="1000"/>
                                        <p:tgtEl>
                                          <p:spTgt spid="11"/>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edge">
                                      <p:cBhvr>
                                        <p:cTn id="27" dur="1000"/>
                                        <p:tgtEl>
                                          <p:spTgt spid="12"/>
                                        </p:tgtEl>
                                      </p:cBhvr>
                                    </p:animEffect>
                                  </p:childTnLst>
                                </p:cTn>
                              </p:par>
                              <p:par>
                                <p:cTn id="28" presetID="2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edge">
                                      <p:cBhvr>
                                        <p:cTn id="3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1365" b="23303"/>
          <a:stretch/>
        </p:blipFill>
        <p:spPr>
          <a:xfrm>
            <a:off x="122160" y="684609"/>
            <a:ext cx="8888491" cy="3620691"/>
          </a:xfrm>
          <a:prstGeom prst="rect">
            <a:avLst/>
          </a:prstGeom>
        </p:spPr>
      </p:pic>
      <p:sp>
        <p:nvSpPr>
          <p:cNvPr id="24" name="TextBox 23">
            <a:extLst>
              <a:ext uri="{FF2B5EF4-FFF2-40B4-BE49-F238E27FC236}">
                <a16:creationId xmlns:a16="http://schemas.microsoft.com/office/drawing/2014/main" id="{C4F8E5F2-4792-4415-B6B7-F49CEAC375A5}"/>
              </a:ext>
            </a:extLst>
          </p:cNvPr>
          <p:cNvSpPr txBox="1"/>
          <p:nvPr/>
        </p:nvSpPr>
        <p:spPr>
          <a:xfrm>
            <a:off x="381001" y="8659"/>
            <a:ext cx="2288930" cy="609398"/>
          </a:xfrm>
          <a:prstGeom prst="rect">
            <a:avLst/>
          </a:prstGeom>
          <a:noFill/>
          <a:ln>
            <a:noFill/>
          </a:ln>
        </p:spPr>
        <p:txBody>
          <a:bodyPr wrap="square" rtlCol="0">
            <a:spAutoFit/>
          </a:bodyPr>
          <a:lstStyle/>
          <a:p>
            <a:pPr algn="ctr">
              <a:lnSpc>
                <a:spcPct val="120000"/>
              </a:lnSpc>
              <a:defRPr/>
            </a:pPr>
            <a:r>
              <a:rPr lang="en-US" sz="2800">
                <a:ln>
                  <a:solidFill>
                    <a:srgbClr val="00B050"/>
                  </a:solidFill>
                </a:ln>
                <a:latin typeface="Arial-SGK-TV" pitchFamily="2" charset="0"/>
                <a:ea typeface="Arial-Rounded" panose="020B0500000000000000" pitchFamily="34" charset="0"/>
                <a:cs typeface="Arial-SGK-TV" pitchFamily="2" charset="0"/>
              </a:rPr>
              <a:t>2. </a:t>
            </a:r>
            <a:r>
              <a:rPr lang="en-US" sz="2800">
                <a:ln>
                  <a:solidFill>
                    <a:srgbClr val="00B050"/>
                  </a:solidFill>
                </a:ln>
                <a:latin typeface="Arial-SGK-TV" pitchFamily="2" charset="0"/>
                <a:ea typeface="Arial-Rounded" panose="020B0500000000000000" pitchFamily="34" charset="0"/>
                <a:cs typeface="Arial-SGK-TV" pitchFamily="2" charset="0"/>
              </a:rPr>
              <a:t>Viết từ ngữ</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sp>
        <p:nvSpPr>
          <p:cNvPr id="3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13565" y="1046893"/>
            <a:ext cx="108989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150" smtClean="0">
                <a:latin typeface="HP001 4 hàng" panose="020B0603050302020204" pitchFamily="34" charset="0"/>
                <a:cs typeface="Times New Roman" panose="02020603050405020304" pitchFamily="18" charset="0"/>
              </a:rPr>
              <a:t>cảnh</a:t>
            </a:r>
            <a:endParaRPr lang="en-US" altLang="en-US" sz="3150">
              <a:latin typeface="HP001 4 hàng" panose="020B0603050302020204" pitchFamily="34" charset="0"/>
              <a:cs typeface="Times New Roman" panose="02020603050405020304" pitchFamily="18" charset="0"/>
            </a:endParaRPr>
          </a:p>
        </p:txBody>
      </p:sp>
      <p:sp>
        <p:nvSpPr>
          <p:cNvPr id="34"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075543" y="1046892"/>
            <a:ext cx="8382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150" smtClean="0">
                <a:latin typeface="HP001 4 hàng" panose="020B0603050302020204" pitchFamily="34" charset="0"/>
                <a:cs typeface="Times New Roman" panose="02020603050405020304" pitchFamily="18" charset="0"/>
              </a:rPr>
              <a:t>vậǇ</a:t>
            </a:r>
            <a:endParaRPr lang="en-US" altLang="en-US" sz="3150">
              <a:latin typeface="HP001 4 hàng" panose="020B0603050302020204" pitchFamily="34" charset="0"/>
              <a:cs typeface="Times New Roman" panose="02020603050405020304" pitchFamily="18" charset="0"/>
            </a:endParaRPr>
          </a:p>
        </p:txBody>
      </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70864" y="2286200"/>
            <a:ext cx="9355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smtClean="0">
                <a:latin typeface="HP001 4 hàng" panose="020B0603050302020204" pitchFamily="34" charset="0"/>
                <a:cs typeface="Times New Roman" panose="02020603050405020304" pitchFamily="18" charset="0"/>
              </a:rPr>
              <a:t>Ǉha⌐</a:t>
            </a:r>
            <a:endParaRPr lang="en-US" altLang="en-US" sz="3000">
              <a:latin typeface="HP001 4 hàng" panose="020B0603050302020204" pitchFamily="34" charset="0"/>
              <a:cs typeface="Times New Roman" panose="02020603050405020304" pitchFamily="18" charset="0"/>
            </a:endParaRPr>
          </a:p>
        </p:txBody>
      </p:sp>
      <p:sp>
        <p:nvSpPr>
          <p:cNvPr id="41"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1080175" y="2275926"/>
            <a:ext cx="7102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000" smtClean="0">
                <a:latin typeface="HP001 4 hàng" panose="020B0603050302020204" pitchFamily="34" charset="0"/>
                <a:cs typeface="Times New Roman" panose="02020603050405020304" pitchFamily="18" charset="0"/>
              </a:rPr>
              <a:t>đĔ</a:t>
            </a:r>
            <a:endParaRPr lang="en-US" altLang="en-US" sz="3000">
              <a:latin typeface="HP001 4 hàng" panose="020B060305030202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2378466" y="976889"/>
            <a:ext cx="1638729" cy="847417"/>
          </a:xfrm>
          <a:prstGeom prst="rect">
            <a:avLst/>
          </a:prstGeom>
        </p:spPr>
      </p:pic>
      <p:pic>
        <p:nvPicPr>
          <p:cNvPr id="3" name="Picture 2"/>
          <p:cNvPicPr>
            <a:picLocks noChangeAspect="1"/>
          </p:cNvPicPr>
          <p:nvPr/>
        </p:nvPicPr>
        <p:blipFill>
          <a:blip r:embed="rId5"/>
          <a:stretch>
            <a:fillRect/>
          </a:stretch>
        </p:blipFill>
        <p:spPr>
          <a:xfrm>
            <a:off x="3546845" y="976888"/>
            <a:ext cx="1365059" cy="847417"/>
          </a:xfrm>
          <a:prstGeom prst="rect">
            <a:avLst/>
          </a:prstGeom>
        </p:spPr>
      </p:pic>
      <p:pic>
        <p:nvPicPr>
          <p:cNvPr id="27" name="Picture 26"/>
          <p:cNvPicPr>
            <a:picLocks noChangeAspect="1"/>
          </p:cNvPicPr>
          <p:nvPr/>
        </p:nvPicPr>
        <p:blipFill>
          <a:blip r:embed="rId4"/>
          <a:stretch>
            <a:fillRect/>
          </a:stretch>
        </p:blipFill>
        <p:spPr>
          <a:xfrm>
            <a:off x="5542052" y="976888"/>
            <a:ext cx="1638729" cy="847417"/>
          </a:xfrm>
          <a:prstGeom prst="rect">
            <a:avLst/>
          </a:prstGeom>
        </p:spPr>
      </p:pic>
      <p:pic>
        <p:nvPicPr>
          <p:cNvPr id="29" name="Picture 28"/>
          <p:cNvPicPr>
            <a:picLocks noChangeAspect="1"/>
          </p:cNvPicPr>
          <p:nvPr/>
        </p:nvPicPr>
        <p:blipFill>
          <a:blip r:embed="rId5"/>
          <a:stretch>
            <a:fillRect/>
          </a:stretch>
        </p:blipFill>
        <p:spPr>
          <a:xfrm>
            <a:off x="6700157" y="976887"/>
            <a:ext cx="1365059" cy="847417"/>
          </a:xfrm>
          <a:prstGeom prst="rect">
            <a:avLst/>
          </a:prstGeom>
        </p:spPr>
      </p:pic>
      <p:pic>
        <p:nvPicPr>
          <p:cNvPr id="4" name="Picture 3"/>
          <p:cNvPicPr>
            <a:picLocks noChangeAspect="1"/>
          </p:cNvPicPr>
          <p:nvPr/>
        </p:nvPicPr>
        <p:blipFill>
          <a:blip r:embed="rId6"/>
          <a:stretch>
            <a:fillRect/>
          </a:stretch>
        </p:blipFill>
        <p:spPr>
          <a:xfrm>
            <a:off x="2483178" y="2206770"/>
            <a:ext cx="1590526" cy="816935"/>
          </a:xfrm>
          <a:prstGeom prst="rect">
            <a:avLst/>
          </a:prstGeom>
        </p:spPr>
      </p:pic>
      <p:pic>
        <p:nvPicPr>
          <p:cNvPr id="5" name="Picture 4"/>
          <p:cNvPicPr>
            <a:picLocks noChangeAspect="1"/>
          </p:cNvPicPr>
          <p:nvPr/>
        </p:nvPicPr>
        <p:blipFill>
          <a:blip r:embed="rId7"/>
          <a:stretch>
            <a:fillRect/>
          </a:stretch>
        </p:blipFill>
        <p:spPr>
          <a:xfrm>
            <a:off x="3641732" y="2206769"/>
            <a:ext cx="1176847" cy="816935"/>
          </a:xfrm>
          <a:prstGeom prst="rect">
            <a:avLst/>
          </a:prstGeom>
        </p:spPr>
      </p:pic>
      <p:pic>
        <p:nvPicPr>
          <p:cNvPr id="30" name="Picture 29"/>
          <p:cNvPicPr>
            <a:picLocks noChangeAspect="1"/>
          </p:cNvPicPr>
          <p:nvPr/>
        </p:nvPicPr>
        <p:blipFill>
          <a:blip r:embed="rId6"/>
          <a:stretch>
            <a:fillRect/>
          </a:stretch>
        </p:blipFill>
        <p:spPr>
          <a:xfrm>
            <a:off x="5639459" y="2206769"/>
            <a:ext cx="1590526" cy="816935"/>
          </a:xfrm>
          <a:prstGeom prst="rect">
            <a:avLst/>
          </a:prstGeom>
        </p:spPr>
      </p:pic>
      <p:pic>
        <p:nvPicPr>
          <p:cNvPr id="31" name="Picture 30"/>
          <p:cNvPicPr>
            <a:picLocks noChangeAspect="1"/>
          </p:cNvPicPr>
          <p:nvPr/>
        </p:nvPicPr>
        <p:blipFill>
          <a:blip r:embed="rId7"/>
          <a:stretch>
            <a:fillRect/>
          </a:stretch>
        </p:blipFill>
        <p:spPr>
          <a:xfrm>
            <a:off x="6798013" y="2206768"/>
            <a:ext cx="1176847" cy="816935"/>
          </a:xfrm>
          <a:prstGeom prst="rect">
            <a:avLst/>
          </a:prstGeom>
        </p:spPr>
      </p:pic>
    </p:spTree>
    <p:extLst>
      <p:ext uri="{BB962C8B-B14F-4D97-AF65-F5344CB8AC3E}">
        <p14:creationId xmlns:p14="http://schemas.microsoft.com/office/powerpoint/2010/main" val="198169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par>
                                <p:cTn id="37" presetID="53" presetClass="entr" presetSubtype="16"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par>
                                <p:cTn id="42" presetID="53" presetClass="entr" presetSubtype="16"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500" fill="hold"/>
                                        <p:tgtEl>
                                          <p:spTgt spid="31"/>
                                        </p:tgtEl>
                                        <p:attrNameLst>
                                          <p:attrName>ppt_w</p:attrName>
                                        </p:attrNameLst>
                                      </p:cBhvr>
                                      <p:tavLst>
                                        <p:tav tm="0">
                                          <p:val>
                                            <p:fltVal val="0"/>
                                          </p:val>
                                        </p:tav>
                                        <p:tav tm="100000">
                                          <p:val>
                                            <p:strVal val="#ppt_w"/>
                                          </p:val>
                                        </p:tav>
                                      </p:tavLst>
                                    </p:anim>
                                    <p:anim calcmode="lin" valueType="num">
                                      <p:cBhvr>
                                        <p:cTn id="45" dur="500" fill="hold"/>
                                        <p:tgtEl>
                                          <p:spTgt spid="31"/>
                                        </p:tgtEl>
                                        <p:attrNameLst>
                                          <p:attrName>ppt_h</p:attrName>
                                        </p:attrNameLst>
                                      </p:cBhvr>
                                      <p:tavLst>
                                        <p:tav tm="0">
                                          <p:val>
                                            <p:fltVal val="0"/>
                                          </p:val>
                                        </p:tav>
                                        <p:tav tm="100000">
                                          <p:val>
                                            <p:strVal val="#ppt_h"/>
                                          </p:val>
                                        </p:tav>
                                      </p:tavLst>
                                    </p:anim>
                                    <p:animEffect transition="in" filter="fade">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171450"/>
            <a:ext cx="609600" cy="6096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76300" y="260747"/>
            <a:ext cx="7391400" cy="461580"/>
          </a:xfrm>
          <a:prstGeom prst="rect">
            <a:avLst/>
          </a:prstGeom>
          <a:noFill/>
        </p:spPr>
        <p:txBody>
          <a:bodyPr wrap="square" lIns="91354" tIns="45678" rIns="91354" bIns="45678" rtlCol="0">
            <a:spAutoFit/>
          </a:bodyPr>
          <a:lstStyle/>
          <a:p>
            <a:pPr algn="just"/>
            <a:r>
              <a:rPr lang="en-US" sz="2400" b="1">
                <a:latin typeface="Arial-Rounded" pitchFamily="34" charset="0"/>
                <a:ea typeface="Arial-Rounded" pitchFamily="34" charset="0"/>
                <a:cs typeface="Arial-Rounded" pitchFamily="34" charset="0"/>
              </a:rPr>
              <a:t>Nói về những gì em quan sát được ở trong tranh</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57" t="32031" r="30747" b="23698"/>
          <a:stretch/>
        </p:blipFill>
        <p:spPr bwMode="auto">
          <a:xfrm>
            <a:off x="1853902" y="781050"/>
            <a:ext cx="530889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76300" y="4362450"/>
            <a:ext cx="7658100" cy="461580"/>
          </a:xfrm>
          <a:prstGeom prst="rect">
            <a:avLst/>
          </a:prstGeom>
          <a:solidFill>
            <a:srgbClr val="ECB2F0"/>
          </a:solidFill>
        </p:spPr>
        <p:txBody>
          <a:bodyPr wrap="square" lIns="91354" tIns="45678" rIns="91354" bIns="45678" rtlCol="0">
            <a:spAutoFit/>
          </a:bodyPr>
          <a:lstStyle/>
          <a:p>
            <a:pPr algn="ctr"/>
            <a:r>
              <a:rPr lang="en-US" sz="2400">
                <a:latin typeface="Arial-Rounded" pitchFamily="34" charset="0"/>
                <a:ea typeface="Arial-Rounded" pitchFamily="34" charset="0"/>
                <a:cs typeface="Arial-Rounded" pitchFamily="34" charset="0"/>
              </a:rPr>
              <a:t>Hình ảnh bạn nào giống với em trong ngày đầu đi học?</a:t>
            </a:r>
          </a:p>
        </p:txBody>
      </p:sp>
      <p:sp>
        <p:nvSpPr>
          <p:cNvPr id="7" name="TextBox 6"/>
          <p:cNvSpPr txBox="1"/>
          <p:nvPr/>
        </p:nvSpPr>
        <p:spPr>
          <a:xfrm>
            <a:off x="876300" y="4362450"/>
            <a:ext cx="7721749" cy="461580"/>
          </a:xfrm>
          <a:prstGeom prst="rect">
            <a:avLst/>
          </a:prstGeom>
          <a:solidFill>
            <a:srgbClr val="F3CEF6"/>
          </a:solidFill>
        </p:spPr>
        <p:txBody>
          <a:bodyPr wrap="square" lIns="91354" tIns="45678" rIns="91354" bIns="45678" rtlCol="0">
            <a:spAutoFit/>
          </a:bodyPr>
          <a:lstStyle/>
          <a:p>
            <a:pPr algn="ctr"/>
            <a:r>
              <a:rPr lang="en-US" sz="2400" smtClean="0">
                <a:latin typeface="Arial-Rounded" pitchFamily="34" charset="0"/>
                <a:ea typeface="Arial-Rounded" pitchFamily="34" charset="0"/>
                <a:cs typeface="Arial-Rounded" pitchFamily="34" charset="0"/>
              </a:rPr>
              <a:t>Ngày đầu đi học của em có gì đáng nhớ?</a:t>
            </a:r>
            <a:endParaRPr lang="en-US" sz="2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78" t="8470" r="17467" b="84117"/>
          <a:stretch/>
        </p:blipFill>
        <p:spPr>
          <a:xfrm>
            <a:off x="124007" y="148529"/>
            <a:ext cx="8762197" cy="1628979"/>
          </a:xfrm>
          <a:prstGeom prst="rect">
            <a:avLst/>
          </a:prstGeom>
        </p:spPr>
      </p:pic>
      <p:sp>
        <p:nvSpPr>
          <p:cNvPr id="7" name="Rectangle 6"/>
          <p:cNvSpPr/>
          <p:nvPr/>
        </p:nvSpPr>
        <p:spPr>
          <a:xfrm>
            <a:off x="1236874" y="2029934"/>
            <a:ext cx="7089913" cy="1384995"/>
          </a:xfrm>
          <a:prstGeom prst="rect">
            <a:avLst/>
          </a:prstGeom>
        </p:spPr>
        <p:txBody>
          <a:bodyPr wrap="square">
            <a:spAutoFit/>
          </a:bodyPr>
          <a:lstStyle/>
          <a:p>
            <a:pPr>
              <a:lnSpc>
                <a:spcPct val="150000"/>
              </a:lnSpc>
              <a:spcAft>
                <a:spcPts val="0"/>
              </a:spcAft>
            </a:pP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err="1">
                <a:latin typeface="Arial-Rounded" panose="020B0500000000000000" pitchFamily="34" charset="0"/>
                <a:ea typeface="Arial-Rounded" panose="020B0500000000000000" pitchFamily="34" charset="0"/>
                <a:cs typeface="Arial-Rounded" panose="020B0500000000000000" pitchFamily="34" charset="0"/>
              </a:rPr>
              <a:t>quanh</a:t>
            </a:r>
            <a:r>
              <a:rPr lang="en-US" sz="2800" b="1">
                <a:latin typeface="Arial-Rounded" panose="020B0500000000000000" pitchFamily="34" charset="0"/>
                <a:ea typeface="Arial-Rounded" panose="020B0500000000000000" pitchFamily="34" charset="0"/>
                <a:cs typeface="Arial-Rounded" panose="020B0500000000000000" pitchFamily="34" charset="0"/>
              </a:rPr>
              <a:t> </a:t>
            </a:r>
            <a:r>
              <a:rPr lang="en-US" sz="28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b="1" smtClean="0">
                <a:latin typeface="Arial-Rounded" panose="020B0500000000000000" pitchFamily="34" charset="0"/>
                <a:ea typeface="Arial-Rounded" panose="020B0500000000000000" pitchFamily="34" charset="0"/>
                <a:cs typeface="Arial-Rounded" panose="020B0500000000000000" pitchFamily="34" charset="0"/>
              </a:rPr>
              <a:t> </a:t>
            </a:r>
            <a:r>
              <a:rPr lang="en-US" sz="28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thay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69208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11365" b="23303"/>
          <a:stretch/>
        </p:blipFill>
        <p:spPr>
          <a:xfrm>
            <a:off x="122160" y="684609"/>
            <a:ext cx="8888491" cy="3620691"/>
          </a:xfrm>
          <a:prstGeom prst="rect">
            <a:avLst/>
          </a:prstGeom>
        </p:spPr>
      </p:pic>
      <p:sp>
        <p:nvSpPr>
          <p:cNvPr id="24" name="TextBox 23">
            <a:extLst>
              <a:ext uri="{FF2B5EF4-FFF2-40B4-BE49-F238E27FC236}">
                <a16:creationId xmlns:a16="http://schemas.microsoft.com/office/drawing/2014/main" id="{C4F8E5F2-4792-4415-B6B7-F49CEAC375A5}"/>
              </a:ext>
            </a:extLst>
          </p:cNvPr>
          <p:cNvSpPr txBox="1"/>
          <p:nvPr/>
        </p:nvSpPr>
        <p:spPr>
          <a:xfrm>
            <a:off x="238125" y="98343"/>
            <a:ext cx="8505825" cy="535531"/>
          </a:xfrm>
          <a:prstGeom prst="rect">
            <a:avLst/>
          </a:prstGeom>
          <a:noFill/>
          <a:ln>
            <a:noFill/>
          </a:ln>
        </p:spPr>
        <p:txBody>
          <a:bodyPr wrap="square" rtlCol="0">
            <a:spAutoFit/>
          </a:bodyPr>
          <a:lstStyle/>
          <a:p>
            <a:pPr algn="ctr">
              <a:lnSpc>
                <a:spcPct val="120000"/>
              </a:lnSpc>
              <a:defRPr/>
            </a:pPr>
            <a:r>
              <a:rPr lang="en-US" sz="2400">
                <a:ln>
                  <a:solidFill>
                    <a:srgbClr val="00B050"/>
                  </a:solidFill>
                </a:ln>
                <a:latin typeface="Arial-SGK-TV" pitchFamily="2" charset="0"/>
                <a:ea typeface="Arial-Rounded" panose="020B0500000000000000" pitchFamily="34" charset="0"/>
                <a:cs typeface="Arial-SGK-TV" pitchFamily="2" charset="0"/>
              </a:rPr>
              <a:t>3. </a:t>
            </a:r>
            <a:r>
              <a:rPr lang="en-US" sz="2400">
                <a:ln>
                  <a:solidFill>
                    <a:srgbClr val="00B050"/>
                  </a:solidFill>
                </a:ln>
                <a:latin typeface="Arial-SGK-TV" pitchFamily="2" charset="0"/>
                <a:ea typeface="Arial-Rounded" panose="020B0500000000000000" pitchFamily="34" charset="0"/>
                <a:cs typeface="Arial-SGK-TV" pitchFamily="2" charset="0"/>
              </a:rPr>
              <a:t>Viết </a:t>
            </a:r>
            <a:r>
              <a:rPr lang="en-US" sz="2400">
                <a:ln>
                  <a:solidFill>
                    <a:srgbClr val="00B050"/>
                  </a:solidFill>
                </a:ln>
                <a:latin typeface="Arial-SGK-TV" pitchFamily="2" charset="0"/>
                <a:ea typeface="Arial-Rounded" panose="020B0500000000000000" pitchFamily="34" charset="0"/>
                <a:cs typeface="Arial-SGK-TV" pitchFamily="2" charset="0"/>
              </a:rPr>
              <a:t>câu trả lời cho câu </a:t>
            </a:r>
            <a:r>
              <a:rPr lang="en-US" sz="2400">
                <a:ln>
                  <a:solidFill>
                    <a:srgbClr val="00B050"/>
                  </a:solidFill>
                </a:ln>
                <a:latin typeface="Arial-SGK-TV" pitchFamily="2" charset="0"/>
                <a:ea typeface="Arial-Rounded" panose="020B0500000000000000" pitchFamily="34" charset="0"/>
                <a:cs typeface="Arial-SGK-TV" pitchFamily="2" charset="0"/>
              </a:rPr>
              <a:t>hỏi </a:t>
            </a:r>
            <a:r>
              <a:rPr lang="en-US" sz="2400" smtClean="0">
                <a:ln>
                  <a:solidFill>
                    <a:srgbClr val="00B050"/>
                  </a:solidFill>
                </a:ln>
                <a:latin typeface="Arial-SGK-TV" pitchFamily="2" charset="0"/>
                <a:ea typeface="Arial-Rounded" panose="020B0500000000000000" pitchFamily="34" charset="0"/>
                <a:cs typeface="Arial-SGK-TV" pitchFamily="2" charset="0"/>
              </a:rPr>
              <a:t>a </a:t>
            </a:r>
            <a:r>
              <a:rPr lang="en-US" sz="2400">
                <a:ln>
                  <a:solidFill>
                    <a:srgbClr val="00B050"/>
                  </a:solidFill>
                </a:ln>
                <a:latin typeface="Arial-SGK-TV" pitchFamily="2" charset="0"/>
                <a:ea typeface="Arial-Rounded" panose="020B0500000000000000" pitchFamily="34" charset="0"/>
                <a:cs typeface="Arial-SGK-TV" pitchFamily="2" charset="0"/>
              </a:rPr>
              <a:t>ở mục 3 ( SHS </a:t>
            </a:r>
            <a:r>
              <a:rPr lang="en-US" sz="2400">
                <a:ln>
                  <a:solidFill>
                    <a:srgbClr val="00B050"/>
                  </a:solidFill>
                </a:ln>
                <a:latin typeface="Arial-SGK-TV" pitchFamily="2" charset="0"/>
                <a:ea typeface="Arial-Rounded" panose="020B0500000000000000" pitchFamily="34" charset="0"/>
                <a:cs typeface="Arial-SGK-TV" pitchFamily="2" charset="0"/>
              </a:rPr>
              <a:t>trang </a:t>
            </a:r>
            <a:r>
              <a:rPr lang="en-US" sz="2400" smtClean="0">
                <a:ln>
                  <a:solidFill>
                    <a:srgbClr val="00B050"/>
                  </a:solidFill>
                </a:ln>
                <a:latin typeface="Arial-SGK-TV" pitchFamily="2" charset="0"/>
                <a:ea typeface="Arial-Rounded" panose="020B0500000000000000" pitchFamily="34" charset="0"/>
                <a:cs typeface="Arial-SGK-TV" pitchFamily="2" charset="0"/>
              </a:rPr>
              <a:t>45)</a:t>
            </a:r>
            <a:endParaRPr lang="vi-VN" sz="2400" dirty="0">
              <a:ln>
                <a:solidFill>
                  <a:srgbClr val="00B050"/>
                </a:solidFill>
              </a:ln>
              <a:latin typeface="Arial-SGK-TV" pitchFamily="2" charset="0"/>
              <a:ea typeface="Arial-Rounded" panose="020B0500000000000000" pitchFamily="34" charset="0"/>
              <a:cs typeface="Arial-SGK-TV" pitchFamily="2" charset="0"/>
            </a:endParaRPr>
          </a:p>
        </p:txBody>
      </p:sp>
      <p:sp>
        <p:nvSpPr>
          <p:cNvPr id="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343236" y="862506"/>
            <a:ext cx="310067"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950">
                <a:latin typeface="HP001 4 hàng" panose="020B0603050302020204" pitchFamily="34" charset="0"/>
                <a:cs typeface="Times New Roman" panose="02020603050405020304" pitchFamily="18" charset="0"/>
              </a:rPr>
              <a:t>,</a:t>
            </a:r>
            <a:endParaRPr lang="en-US" altLang="en-US" sz="4950">
              <a:latin typeface="HP001 4 hàng" panose="020B0603050302020204" pitchFamily="34" charset="0"/>
              <a:cs typeface="Times New Roman" panose="02020603050405020304" pitchFamily="18" charset="0"/>
            </a:endParaRPr>
          </a:p>
        </p:txBody>
      </p:sp>
      <p:sp>
        <p:nvSpPr>
          <p:cNvPr id="1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6351830" y="1480610"/>
            <a:ext cx="310067"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950">
                <a:latin typeface="HP001 4 hàng" panose="020B0603050302020204" pitchFamily="34" charset="0"/>
                <a:cs typeface="Times New Roman" panose="02020603050405020304" pitchFamily="18" charset="0"/>
              </a:rPr>
              <a:t>.</a:t>
            </a:r>
            <a:endParaRPr lang="en-US" altLang="en-US" sz="4950">
              <a:latin typeface="HP001 4 hàng" panose="020B0603050302020204" pitchFamily="34"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476958" y="960917"/>
            <a:ext cx="1302876" cy="853514"/>
          </a:xfrm>
          <a:prstGeom prst="rect">
            <a:avLst/>
          </a:prstGeom>
        </p:spPr>
      </p:pic>
      <p:pic>
        <p:nvPicPr>
          <p:cNvPr id="13" name="Picture 12"/>
          <p:cNvPicPr>
            <a:picLocks noChangeAspect="1"/>
          </p:cNvPicPr>
          <p:nvPr/>
        </p:nvPicPr>
        <p:blipFill>
          <a:blip r:embed="rId5"/>
          <a:stretch>
            <a:fillRect/>
          </a:stretch>
        </p:blipFill>
        <p:spPr>
          <a:xfrm>
            <a:off x="935736" y="971550"/>
            <a:ext cx="1426464" cy="853514"/>
          </a:xfrm>
          <a:prstGeom prst="rect">
            <a:avLst/>
          </a:prstGeom>
        </p:spPr>
      </p:pic>
      <p:pic>
        <p:nvPicPr>
          <p:cNvPr id="18" name="Picture 17"/>
          <p:cNvPicPr>
            <a:picLocks noChangeAspect="1"/>
          </p:cNvPicPr>
          <p:nvPr/>
        </p:nvPicPr>
        <p:blipFill>
          <a:blip r:embed="rId6"/>
          <a:stretch>
            <a:fillRect/>
          </a:stretch>
        </p:blipFill>
        <p:spPr>
          <a:xfrm>
            <a:off x="1902013" y="970282"/>
            <a:ext cx="1386989" cy="853514"/>
          </a:xfrm>
          <a:prstGeom prst="rect">
            <a:avLst/>
          </a:prstGeom>
        </p:spPr>
      </p:pic>
      <p:pic>
        <p:nvPicPr>
          <p:cNvPr id="19" name="Picture 18"/>
          <p:cNvPicPr>
            <a:picLocks noChangeAspect="1"/>
          </p:cNvPicPr>
          <p:nvPr/>
        </p:nvPicPr>
        <p:blipFill>
          <a:blip r:embed="rId7"/>
          <a:stretch>
            <a:fillRect/>
          </a:stretch>
        </p:blipFill>
        <p:spPr>
          <a:xfrm>
            <a:off x="2812200" y="970282"/>
            <a:ext cx="1081036" cy="853514"/>
          </a:xfrm>
          <a:prstGeom prst="rect">
            <a:avLst/>
          </a:prstGeom>
        </p:spPr>
      </p:pic>
      <p:pic>
        <p:nvPicPr>
          <p:cNvPr id="20" name="Picture 19"/>
          <p:cNvPicPr>
            <a:picLocks noChangeAspect="1"/>
          </p:cNvPicPr>
          <p:nvPr/>
        </p:nvPicPr>
        <p:blipFill>
          <a:blip r:embed="rId8"/>
          <a:stretch>
            <a:fillRect/>
          </a:stretch>
        </p:blipFill>
        <p:spPr>
          <a:xfrm>
            <a:off x="3425014" y="970282"/>
            <a:ext cx="1282712" cy="853514"/>
          </a:xfrm>
          <a:prstGeom prst="rect">
            <a:avLst/>
          </a:prstGeom>
        </p:spPr>
      </p:pic>
      <p:pic>
        <p:nvPicPr>
          <p:cNvPr id="21" name="Picture 20"/>
          <p:cNvPicPr>
            <a:picLocks noChangeAspect="1"/>
          </p:cNvPicPr>
          <p:nvPr/>
        </p:nvPicPr>
        <p:blipFill>
          <a:blip r:embed="rId9"/>
          <a:stretch>
            <a:fillRect/>
          </a:stretch>
        </p:blipFill>
        <p:spPr>
          <a:xfrm>
            <a:off x="4358205" y="963133"/>
            <a:ext cx="1530461" cy="853514"/>
          </a:xfrm>
          <a:prstGeom prst="rect">
            <a:avLst/>
          </a:prstGeom>
        </p:spPr>
      </p:pic>
      <p:pic>
        <p:nvPicPr>
          <p:cNvPr id="22" name="Picture 21"/>
          <p:cNvPicPr>
            <a:picLocks noChangeAspect="1"/>
          </p:cNvPicPr>
          <p:nvPr/>
        </p:nvPicPr>
        <p:blipFill>
          <a:blip r:embed="rId10"/>
          <a:stretch>
            <a:fillRect/>
          </a:stretch>
        </p:blipFill>
        <p:spPr>
          <a:xfrm>
            <a:off x="5469707" y="964905"/>
            <a:ext cx="1466896" cy="853514"/>
          </a:xfrm>
          <a:prstGeom prst="rect">
            <a:avLst/>
          </a:prstGeom>
        </p:spPr>
      </p:pic>
      <p:pic>
        <p:nvPicPr>
          <p:cNvPr id="23" name="Picture 22"/>
          <p:cNvPicPr>
            <a:picLocks noChangeAspect="1"/>
          </p:cNvPicPr>
          <p:nvPr/>
        </p:nvPicPr>
        <p:blipFill>
          <a:blip r:embed="rId11"/>
          <a:stretch>
            <a:fillRect/>
          </a:stretch>
        </p:blipFill>
        <p:spPr>
          <a:xfrm>
            <a:off x="6415642" y="963636"/>
            <a:ext cx="1621830" cy="853514"/>
          </a:xfrm>
          <a:prstGeom prst="rect">
            <a:avLst/>
          </a:prstGeom>
        </p:spPr>
      </p:pic>
      <p:pic>
        <p:nvPicPr>
          <p:cNvPr id="25" name="Picture 24"/>
          <p:cNvPicPr>
            <a:picLocks noChangeAspect="1"/>
          </p:cNvPicPr>
          <p:nvPr/>
        </p:nvPicPr>
        <p:blipFill>
          <a:blip r:embed="rId12"/>
          <a:stretch>
            <a:fillRect/>
          </a:stretch>
        </p:blipFill>
        <p:spPr>
          <a:xfrm>
            <a:off x="7578373" y="973788"/>
            <a:ext cx="1638729" cy="847417"/>
          </a:xfrm>
          <a:prstGeom prst="rect">
            <a:avLst/>
          </a:prstGeom>
        </p:spPr>
      </p:pic>
      <p:pic>
        <p:nvPicPr>
          <p:cNvPr id="26" name="Picture 25"/>
          <p:cNvPicPr>
            <a:picLocks noChangeAspect="1"/>
          </p:cNvPicPr>
          <p:nvPr/>
        </p:nvPicPr>
        <p:blipFill>
          <a:blip r:embed="rId13"/>
          <a:stretch>
            <a:fillRect/>
          </a:stretch>
        </p:blipFill>
        <p:spPr>
          <a:xfrm>
            <a:off x="-90935" y="1582153"/>
            <a:ext cx="1365059" cy="847417"/>
          </a:xfrm>
          <a:prstGeom prst="rect">
            <a:avLst/>
          </a:prstGeom>
        </p:spPr>
      </p:pic>
      <p:pic>
        <p:nvPicPr>
          <p:cNvPr id="28" name="Picture 27"/>
          <p:cNvPicPr>
            <a:picLocks noChangeAspect="1"/>
          </p:cNvPicPr>
          <p:nvPr/>
        </p:nvPicPr>
        <p:blipFill>
          <a:blip r:embed="rId14"/>
          <a:stretch>
            <a:fillRect/>
          </a:stretch>
        </p:blipFill>
        <p:spPr>
          <a:xfrm>
            <a:off x="812611" y="1576055"/>
            <a:ext cx="1680704" cy="853514"/>
          </a:xfrm>
          <a:prstGeom prst="rect">
            <a:avLst/>
          </a:prstGeom>
        </p:spPr>
      </p:pic>
      <p:pic>
        <p:nvPicPr>
          <p:cNvPr id="29" name="Picture 28"/>
          <p:cNvPicPr>
            <a:picLocks noChangeAspect="1"/>
          </p:cNvPicPr>
          <p:nvPr/>
        </p:nvPicPr>
        <p:blipFill>
          <a:blip r:embed="rId15"/>
          <a:stretch>
            <a:fillRect/>
          </a:stretch>
        </p:blipFill>
        <p:spPr>
          <a:xfrm>
            <a:off x="2067232" y="1574787"/>
            <a:ext cx="1918203" cy="853514"/>
          </a:xfrm>
          <a:prstGeom prst="rect">
            <a:avLst/>
          </a:prstGeom>
        </p:spPr>
      </p:pic>
      <p:pic>
        <p:nvPicPr>
          <p:cNvPr id="30" name="Picture 29"/>
          <p:cNvPicPr>
            <a:picLocks noChangeAspect="1"/>
          </p:cNvPicPr>
          <p:nvPr/>
        </p:nvPicPr>
        <p:blipFill>
          <a:blip r:embed="rId16"/>
          <a:stretch>
            <a:fillRect/>
          </a:stretch>
        </p:blipFill>
        <p:spPr>
          <a:xfrm>
            <a:off x="3478732" y="1582453"/>
            <a:ext cx="1346307" cy="853514"/>
          </a:xfrm>
          <a:prstGeom prst="rect">
            <a:avLst/>
          </a:prstGeom>
        </p:spPr>
      </p:pic>
      <p:pic>
        <p:nvPicPr>
          <p:cNvPr id="31" name="Picture 30"/>
          <p:cNvPicPr>
            <a:picLocks noChangeAspect="1"/>
          </p:cNvPicPr>
          <p:nvPr/>
        </p:nvPicPr>
        <p:blipFill>
          <a:blip r:embed="rId17"/>
          <a:stretch>
            <a:fillRect/>
          </a:stretch>
        </p:blipFill>
        <p:spPr>
          <a:xfrm>
            <a:off x="4374709" y="1599206"/>
            <a:ext cx="1590526" cy="816935"/>
          </a:xfrm>
          <a:prstGeom prst="rect">
            <a:avLst/>
          </a:prstGeom>
        </p:spPr>
      </p:pic>
      <p:pic>
        <p:nvPicPr>
          <p:cNvPr id="32" name="Picture 31"/>
          <p:cNvPicPr>
            <a:picLocks noChangeAspect="1"/>
          </p:cNvPicPr>
          <p:nvPr/>
        </p:nvPicPr>
        <p:blipFill>
          <a:blip r:embed="rId18"/>
          <a:stretch>
            <a:fillRect/>
          </a:stretch>
        </p:blipFill>
        <p:spPr>
          <a:xfrm>
            <a:off x="5533263" y="1599205"/>
            <a:ext cx="1176847" cy="816935"/>
          </a:xfrm>
          <a:prstGeom prst="rect">
            <a:avLst/>
          </a:prstGeom>
        </p:spPr>
      </p:pic>
    </p:spTree>
    <p:extLst>
      <p:ext uri="{BB962C8B-B14F-4D97-AF65-F5344CB8AC3E}">
        <p14:creationId xmlns:p14="http://schemas.microsoft.com/office/powerpoint/2010/main" val="257812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fltVal val="0"/>
                                          </p:val>
                                        </p:tav>
                                        <p:tav tm="100000">
                                          <p:val>
                                            <p:strVal val="#ppt_h"/>
                                          </p:val>
                                        </p:tav>
                                      </p:tavLst>
                                    </p:anim>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p:cTn id="68" dur="500" fill="hold"/>
                                        <p:tgtEl>
                                          <p:spTgt spid="25"/>
                                        </p:tgtEl>
                                        <p:attrNameLst>
                                          <p:attrName>ppt_w</p:attrName>
                                        </p:attrNameLst>
                                      </p:cBhvr>
                                      <p:tavLst>
                                        <p:tav tm="0">
                                          <p:val>
                                            <p:fltVal val="0"/>
                                          </p:val>
                                        </p:tav>
                                        <p:tav tm="100000">
                                          <p:val>
                                            <p:strVal val="#ppt_w"/>
                                          </p:val>
                                        </p:tav>
                                      </p:tavLst>
                                    </p:anim>
                                    <p:anim calcmode="lin" valueType="num">
                                      <p:cBhvr>
                                        <p:cTn id="69" dur="500" fill="hold"/>
                                        <p:tgtEl>
                                          <p:spTgt spid="25"/>
                                        </p:tgtEl>
                                        <p:attrNameLst>
                                          <p:attrName>ppt_h</p:attrName>
                                        </p:attrNameLst>
                                      </p:cBhvr>
                                      <p:tavLst>
                                        <p:tav tm="0">
                                          <p:val>
                                            <p:fltVal val="0"/>
                                          </p:val>
                                        </p:tav>
                                        <p:tav tm="100000">
                                          <p:val>
                                            <p:strVal val="#ppt_h"/>
                                          </p:val>
                                        </p:tav>
                                      </p:tavLst>
                                    </p:anim>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500" fill="hold"/>
                                        <p:tgtEl>
                                          <p:spTgt spid="26"/>
                                        </p:tgtEl>
                                        <p:attrNameLst>
                                          <p:attrName>ppt_w</p:attrName>
                                        </p:attrNameLst>
                                      </p:cBhvr>
                                      <p:tavLst>
                                        <p:tav tm="0">
                                          <p:val>
                                            <p:fltVal val="0"/>
                                          </p:val>
                                        </p:tav>
                                        <p:tav tm="100000">
                                          <p:val>
                                            <p:strVal val="#ppt_w"/>
                                          </p:val>
                                        </p:tav>
                                      </p:tavLst>
                                    </p:anim>
                                    <p:anim calcmode="lin" valueType="num">
                                      <p:cBhvr>
                                        <p:cTn id="76" dur="500" fill="hold"/>
                                        <p:tgtEl>
                                          <p:spTgt spid="26"/>
                                        </p:tgtEl>
                                        <p:attrNameLst>
                                          <p:attrName>ppt_h</p:attrName>
                                        </p:attrNameLst>
                                      </p:cBhvr>
                                      <p:tavLst>
                                        <p:tav tm="0">
                                          <p:val>
                                            <p:fltVal val="0"/>
                                          </p:val>
                                        </p:tav>
                                        <p:tav tm="100000">
                                          <p:val>
                                            <p:strVal val="#ppt_h"/>
                                          </p:val>
                                        </p:tav>
                                      </p:tavLst>
                                    </p:anim>
                                    <p:animEffect transition="in" filter="fade">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p:cTn id="82" dur="500" fill="hold"/>
                                        <p:tgtEl>
                                          <p:spTgt spid="28"/>
                                        </p:tgtEl>
                                        <p:attrNameLst>
                                          <p:attrName>ppt_w</p:attrName>
                                        </p:attrNameLst>
                                      </p:cBhvr>
                                      <p:tavLst>
                                        <p:tav tm="0">
                                          <p:val>
                                            <p:fltVal val="0"/>
                                          </p:val>
                                        </p:tav>
                                        <p:tav tm="100000">
                                          <p:val>
                                            <p:strVal val="#ppt_w"/>
                                          </p:val>
                                        </p:tav>
                                      </p:tavLst>
                                    </p:anim>
                                    <p:anim calcmode="lin" valueType="num">
                                      <p:cBhvr>
                                        <p:cTn id="83" dur="500" fill="hold"/>
                                        <p:tgtEl>
                                          <p:spTgt spid="28"/>
                                        </p:tgtEl>
                                        <p:attrNameLst>
                                          <p:attrName>ppt_h</p:attrName>
                                        </p:attrNameLst>
                                      </p:cBhvr>
                                      <p:tavLst>
                                        <p:tav tm="0">
                                          <p:val>
                                            <p:fltVal val="0"/>
                                          </p:val>
                                        </p:tav>
                                        <p:tav tm="100000">
                                          <p:val>
                                            <p:strVal val="#ppt_h"/>
                                          </p:val>
                                        </p:tav>
                                      </p:tavLst>
                                    </p:anim>
                                    <p:animEffect transition="in" filter="fade">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p:cTn id="89" dur="500" fill="hold"/>
                                        <p:tgtEl>
                                          <p:spTgt spid="29"/>
                                        </p:tgtEl>
                                        <p:attrNameLst>
                                          <p:attrName>ppt_w</p:attrName>
                                        </p:attrNameLst>
                                      </p:cBhvr>
                                      <p:tavLst>
                                        <p:tav tm="0">
                                          <p:val>
                                            <p:fltVal val="0"/>
                                          </p:val>
                                        </p:tav>
                                        <p:tav tm="100000">
                                          <p:val>
                                            <p:strVal val="#ppt_w"/>
                                          </p:val>
                                        </p:tav>
                                      </p:tavLst>
                                    </p:anim>
                                    <p:anim calcmode="lin" valueType="num">
                                      <p:cBhvr>
                                        <p:cTn id="90" dur="500" fill="hold"/>
                                        <p:tgtEl>
                                          <p:spTgt spid="29"/>
                                        </p:tgtEl>
                                        <p:attrNameLst>
                                          <p:attrName>ppt_h</p:attrName>
                                        </p:attrNameLst>
                                      </p:cBhvr>
                                      <p:tavLst>
                                        <p:tav tm="0">
                                          <p:val>
                                            <p:fltVal val="0"/>
                                          </p:val>
                                        </p:tav>
                                        <p:tav tm="100000">
                                          <p:val>
                                            <p:strVal val="#ppt_h"/>
                                          </p:val>
                                        </p:tav>
                                      </p:tavLst>
                                    </p:anim>
                                    <p:animEffect transition="in" filter="fade">
                                      <p:cBhvr>
                                        <p:cTn id="91" dur="500"/>
                                        <p:tgtEl>
                                          <p:spTgt spid="29"/>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animEffect transition="in" filter="fade">
                                      <p:cBhvr>
                                        <p:cTn id="105" dur="500"/>
                                        <p:tgtEl>
                                          <p:spTgt spid="31"/>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p:cTn id="110" dur="500" fill="hold"/>
                                        <p:tgtEl>
                                          <p:spTgt spid="32"/>
                                        </p:tgtEl>
                                        <p:attrNameLst>
                                          <p:attrName>ppt_w</p:attrName>
                                        </p:attrNameLst>
                                      </p:cBhvr>
                                      <p:tavLst>
                                        <p:tav tm="0">
                                          <p:val>
                                            <p:fltVal val="0"/>
                                          </p:val>
                                        </p:tav>
                                        <p:tav tm="100000">
                                          <p:val>
                                            <p:strVal val="#ppt_w"/>
                                          </p:val>
                                        </p:tav>
                                      </p:tavLst>
                                    </p:anim>
                                    <p:anim calcmode="lin" valueType="num">
                                      <p:cBhvr>
                                        <p:cTn id="111" dur="500" fill="hold"/>
                                        <p:tgtEl>
                                          <p:spTgt spid="32"/>
                                        </p:tgtEl>
                                        <p:attrNameLst>
                                          <p:attrName>ppt_h</p:attrName>
                                        </p:attrNameLst>
                                      </p:cBhvr>
                                      <p:tavLst>
                                        <p:tav tm="0">
                                          <p:val>
                                            <p:fltVal val="0"/>
                                          </p:val>
                                        </p:tav>
                                        <p:tav tm="100000">
                                          <p:val>
                                            <p:strVal val="#ppt_h"/>
                                          </p:val>
                                        </p:tav>
                                      </p:tavLst>
                                    </p:anim>
                                    <p:animEffect transition="in" filter="fade">
                                      <p:cBhvr>
                                        <p:cTn id="112" dur="500"/>
                                        <p:tgtEl>
                                          <p:spTgt spid="32"/>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fltVal val="0"/>
                                          </p:val>
                                        </p:tav>
                                        <p:tav tm="100000">
                                          <p:val>
                                            <p:strVal val="#ppt_h"/>
                                          </p:val>
                                        </p:tav>
                                      </p:tavLst>
                                    </p:anim>
                                    <p:animEffect transition="in" filter="fade">
                                      <p:cBhvr>
                                        <p:cTn id="1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4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15" y="355022"/>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7407" b="23210"/>
          <a:stretch/>
        </p:blipFill>
        <p:spPr>
          <a:xfrm>
            <a:off x="0" y="53975"/>
            <a:ext cx="9144000" cy="4235366"/>
          </a:xfrm>
          <a:prstGeom prst="rect">
            <a:avLst/>
          </a:prstGeom>
        </p:spPr>
      </p:pic>
      <p:sp>
        <p:nvSpPr>
          <p:cNvPr id="4" name="TextBox 3"/>
          <p:cNvSpPr txBox="1"/>
          <p:nvPr/>
        </p:nvSpPr>
        <p:spPr>
          <a:xfrm>
            <a:off x="0" y="4151365"/>
            <a:ext cx="9144000" cy="954035"/>
          </a:xfrm>
          <a:prstGeom prst="rect">
            <a:avLst/>
          </a:prstGeom>
          <a:solidFill>
            <a:srgbClr val="F3CEF6"/>
          </a:solidFill>
        </p:spPr>
        <p:txBody>
          <a:bodyPr wrap="square" lIns="91367" tIns="45684" rIns="91367" bIns="45684" rtlCol="0">
            <a:spAutoFit/>
          </a:bodyPr>
          <a:lstStyle/>
          <a:p>
            <a:pPr algn="ctr"/>
            <a:r>
              <a:rPr lang="en-US" sz="2800" b="1">
                <a:latin typeface="Arial-Rounded" pitchFamily="34" charset="0"/>
                <a:ea typeface="Arial-Rounded" pitchFamily="34" charset="0"/>
                <a:cs typeface="Arial-Rounded" pitchFamily="34" charset="0"/>
              </a:rPr>
              <a:t>Dặn dò: + Luyện đọc: </a:t>
            </a:r>
            <a:r>
              <a:rPr lang="en-US" sz="2800" b="1" i="1" smtClean="0">
                <a:latin typeface="Arial-Rounded" pitchFamily="34" charset="0"/>
                <a:ea typeface="Arial-Rounded" pitchFamily="34" charset="0"/>
                <a:cs typeface="Arial-Rounded" pitchFamily="34" charset="0"/>
              </a:rPr>
              <a:t>Tôi đi học </a:t>
            </a:r>
            <a:r>
              <a:rPr lang="en-US" sz="2800" b="1" smtClean="0">
                <a:latin typeface="Arial-Rounded" pitchFamily="34" charset="0"/>
                <a:ea typeface="Arial-Rounded" pitchFamily="34" charset="0"/>
                <a:cs typeface="Arial-Rounded" pitchFamily="34" charset="0"/>
              </a:rPr>
              <a:t>trang 44, 45</a:t>
            </a:r>
            <a:endParaRPr lang="en-US" sz="2800" b="1" i="1">
              <a:latin typeface="Arial-Rounded" pitchFamily="34" charset="0"/>
              <a:ea typeface="Arial-Rounded" pitchFamily="34" charset="0"/>
              <a:cs typeface="Arial-Rounded" pitchFamily="34" charset="0"/>
            </a:endParaRPr>
          </a:p>
          <a:p>
            <a:pPr algn="ctr"/>
            <a:r>
              <a:rPr lang="en-US" sz="2800" b="1">
                <a:latin typeface="Arial-Rounded" pitchFamily="34" charset="0"/>
                <a:ea typeface="Arial-Rounded" pitchFamily="34" charset="0"/>
                <a:cs typeface="Arial-Rounded" pitchFamily="34" charset="0"/>
              </a:rPr>
              <a:t>      + Xem bài trang </a:t>
            </a:r>
            <a:r>
              <a:rPr lang="en-US" sz="2800" b="1" smtClean="0">
                <a:latin typeface="Arial-Rounded" pitchFamily="34" charset="0"/>
                <a:ea typeface="Arial-Rounded" pitchFamily="34" charset="0"/>
                <a:cs typeface="Arial-Rounded" pitchFamily="34" charset="0"/>
              </a:rPr>
              <a:t>46, </a:t>
            </a:r>
            <a:r>
              <a:rPr lang="en-US" sz="2800" b="1">
                <a:latin typeface="Arial-Rounded" pitchFamily="34" charset="0"/>
                <a:ea typeface="Arial-Rounded" pitchFamily="34" charset="0"/>
                <a:cs typeface="Arial-Rounded" pitchFamily="34" charset="0"/>
              </a:rPr>
              <a:t>trang </a:t>
            </a:r>
            <a:r>
              <a:rPr lang="en-US" sz="2800" b="1" smtClean="0">
                <a:latin typeface="Arial-Rounded" pitchFamily="34" charset="0"/>
                <a:ea typeface="Arial-Rounded" pitchFamily="34" charset="0"/>
                <a:cs typeface="Arial-Rounded" pitchFamily="34" charset="0"/>
              </a:rPr>
              <a:t>47.</a:t>
            </a:r>
            <a:endParaRPr lang="en-US" sz="2800" b="1">
              <a:latin typeface="Arial-Rounded" pitchFamily="34" charset="0"/>
              <a:ea typeface="Arial-Rounded" pitchFamily="34" charset="0"/>
              <a:cs typeface="Arial-Rounded" pitchFamily="34" charset="0"/>
            </a:endParaRPr>
          </a:p>
        </p:txBody>
      </p:sp>
      <p:sp>
        <p:nvSpPr>
          <p:cNvPr id="3" name="Rectangle 2"/>
          <p:cNvSpPr/>
          <p:nvPr/>
        </p:nvSpPr>
        <p:spPr>
          <a:xfrm>
            <a:off x="0" y="5010150"/>
            <a:ext cx="9144000" cy="13335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sp>
        <p:nvSpPr>
          <p:cNvPr id="5" name="Rectangle 4"/>
          <p:cNvSpPr/>
          <p:nvPr/>
        </p:nvSpPr>
        <p:spPr>
          <a:xfrm>
            <a:off x="0" y="-12700"/>
            <a:ext cx="9144000" cy="133350"/>
          </a:xfrm>
          <a:prstGeom prst="rect">
            <a:avLst/>
          </a:prstGeom>
          <a:solidFill>
            <a:srgbClr val="F3CEF6"/>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rgbClr val="A521AF"/>
          </a:solidFill>
          <a:ln>
            <a:no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35"/>
          </a:xfrm>
          <a:prstGeom prst="rect">
            <a:avLst/>
          </a:prstGeom>
          <a:noFill/>
        </p:spPr>
        <p:txBody>
          <a:bodyPr wrap="square" lIns="91354" tIns="45678" rIns="91354" bIns="45678"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584614" y="358386"/>
            <a:ext cx="5947064" cy="523135"/>
          </a:xfrm>
          <a:prstGeom prst="rect">
            <a:avLst/>
          </a:prstGeom>
          <a:noFill/>
        </p:spPr>
        <p:txBody>
          <a:bodyPr wrap="square" lIns="91354" tIns="45678" rIns="91354" bIns="45678" rtlCol="0">
            <a:spAutoFit/>
          </a:bodyPr>
          <a:lstStyle/>
          <a:p>
            <a:pPr algn="ctr"/>
            <a:r>
              <a:rPr lang="en-US" sz="2800" b="1" smtClean="0">
                <a:latin typeface="Arial-Rounded" pitchFamily="34" charset="0"/>
                <a:ea typeface="Arial-Rounded" pitchFamily="34" charset="0"/>
                <a:cs typeface="Arial-Rounded" pitchFamily="34" charset="0"/>
              </a:rPr>
              <a:t>Tôi đi học</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62346" y="880978"/>
            <a:ext cx="8991600" cy="3939455"/>
          </a:xfrm>
          <a:prstGeom prst="rect">
            <a:avLst/>
          </a:prstGeom>
          <a:noFill/>
        </p:spPr>
        <p:txBody>
          <a:bodyPr wrap="square" lIns="91354" tIns="45678" rIns="91354" bIns="45678" rtlCol="0">
            <a:spAutoFit/>
          </a:bodyPr>
          <a:lstStyle/>
          <a:p>
            <a:pPr algn="just"/>
            <a:r>
              <a:rPr lang="en-US" sz="2500" smtClean="0">
                <a:latin typeface="Arial-Rounded" pitchFamily="34" charset="0"/>
                <a:ea typeface="Arial-Rounded" pitchFamily="34" charset="0"/>
                <a:cs typeface="Arial-Rounded" pitchFamily="34" charset="0"/>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p>
          <a:p>
            <a:pPr algn="just"/>
            <a:r>
              <a:rPr lang="en-US" sz="2500">
                <a:latin typeface="Arial-Rounded" pitchFamily="34" charset="0"/>
                <a:ea typeface="Arial-Rounded" pitchFamily="34" charset="0"/>
                <a:cs typeface="Arial-Rounded" pitchFamily="34" charset="0"/>
              </a:rPr>
              <a:t>	</a:t>
            </a:r>
            <a:r>
              <a:rPr lang="en-US" sz="2500" smtClean="0">
                <a:latin typeface="Arial-Rounded" pitchFamily="34" charset="0"/>
                <a:ea typeface="Arial-Rounded" pitchFamily="34" charset="0"/>
                <a:cs typeface="Arial-Rounded" pitchFamily="34" charset="0"/>
              </a:rPr>
              <a:t>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a:p>
            <a:pPr algn="just"/>
            <a:r>
              <a:rPr lang="en-US" sz="2500">
                <a:latin typeface="Arial-Rounded" pitchFamily="34" charset="0"/>
                <a:ea typeface="Arial-Rounded" pitchFamily="34" charset="0"/>
                <a:cs typeface="Arial-Rounded" pitchFamily="34" charset="0"/>
              </a:rPr>
              <a:t>	</a:t>
            </a:r>
            <a:r>
              <a:rPr lang="en-US" sz="2500" smtClean="0">
                <a:latin typeface="Arial-Rounded" pitchFamily="34" charset="0"/>
                <a:ea typeface="Arial-Rounded" pitchFamily="34" charset="0"/>
                <a:cs typeface="Arial-Rounded" pitchFamily="34" charset="0"/>
              </a:rPr>
              <a:t>					   </a:t>
            </a:r>
            <a:r>
              <a:rPr lang="en-US" sz="2500" smtClean="0">
                <a:latin typeface="Arial-Rounded" pitchFamily="34" charset="0"/>
                <a:ea typeface="Arial-Rounded" pitchFamily="34" charset="0"/>
                <a:cs typeface="Arial-Rounded" pitchFamily="34" charset="0"/>
              </a:rPr>
              <a:t>(</a:t>
            </a:r>
            <a:r>
              <a:rPr lang="en-US" sz="2500" smtClean="0">
                <a:latin typeface="Arial-Rounded" pitchFamily="34" charset="0"/>
                <a:ea typeface="Arial-Rounded" pitchFamily="34" charset="0"/>
                <a:cs typeface="Arial-Rounded" pitchFamily="34" charset="0"/>
              </a:rPr>
              <a:t>Theo Thanh Tịnh)</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6232" y="4357483"/>
            <a:ext cx="8249168" cy="584703"/>
          </a:xfrm>
          <a:prstGeom prst="rect">
            <a:avLst/>
          </a:prstGeom>
          <a:solidFill>
            <a:srgbClr val="F3CEF6"/>
          </a:solidFill>
        </p:spPr>
        <p:txBody>
          <a:bodyPr wrap="square" lIns="91367" tIns="45684" rIns="91367" bIns="45684" rtlCol="0">
            <a:spAutoFit/>
          </a:bodyPr>
          <a:lstStyle/>
          <a:p>
            <a:r>
              <a:rPr lang="en-US" sz="3200">
                <a:latin typeface="Arial-Rounded" pitchFamily="34" charset="0"/>
                <a:ea typeface="Arial-Rounded" pitchFamily="34" charset="0"/>
                <a:cs typeface="Arial-Rounded" pitchFamily="34" charset="0"/>
              </a:rPr>
              <a:t>Em hãy tìm từ khó đọc, khó hiểu trong bài.</a:t>
            </a:r>
          </a:p>
        </p:txBody>
      </p:sp>
      <p:cxnSp>
        <p:nvCxnSpPr>
          <p:cNvPr id="5" name="Straight Connector 4"/>
          <p:cNvCxnSpPr/>
          <p:nvPr/>
        </p:nvCxnSpPr>
        <p:spPr>
          <a:xfrm flipH="1">
            <a:off x="1905000" y="1032163"/>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810002" y="1032163"/>
            <a:ext cx="9905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825836" y="2419350"/>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568047" y="2424545"/>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562600" y="173355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362200" y="1730087"/>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267036" y="2762250"/>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664036" y="3130550"/>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75" y="106532"/>
            <a:ext cx="8463050" cy="427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latin typeface="Arial-Rounded" pitchFamily="34" charset="0"/>
                <a:ea typeface="Arial-Rounded" pitchFamily="34" charset="0"/>
                <a:cs typeface="Arial-Rounded" pitchFamily="34" charset="0"/>
              </a:rPr>
              <a:t>Buổi mai</a:t>
            </a:r>
            <a:r>
              <a:rPr lang="en-US" smtClean="0">
                <a:latin typeface="Arial-Rounded" pitchFamily="34" charset="0"/>
                <a:ea typeface="Arial-Rounded" pitchFamily="34" charset="0"/>
                <a:cs typeface="Arial-Rounded" pitchFamily="34" charset="0"/>
              </a:rPr>
              <a:t>: buổi sáng sớm</a:t>
            </a:r>
            <a:endParaRPr lang="en-US">
              <a:latin typeface="Arial-Rounded" pitchFamily="34" charset="0"/>
              <a:ea typeface="Arial-Rounded" pitchFamily="34" charset="0"/>
              <a:cs typeface="Arial-Rounded" pitchFamily="34" charset="0"/>
            </a:endParaRPr>
          </a:p>
        </p:txBody>
      </p:sp>
      <p:pic>
        <p:nvPicPr>
          <p:cNvPr id="1026" name="Picture 2" descr="Top 15 dàn ý bài văn tả cảnh buổi sáng chi tiết nhất - Toplist.vn"/>
          <p:cNvPicPr>
            <a:picLocks noChangeAspect="1" noChangeArrowheads="1"/>
          </p:cNvPicPr>
          <p:nvPr/>
        </p:nvPicPr>
        <p:blipFill rotWithShape="1">
          <a:blip r:embed="rId2">
            <a:extLst>
              <a:ext uri="{28A0092B-C50C-407E-A947-70E740481C1C}">
                <a14:useLocalDpi xmlns:a14="http://schemas.microsoft.com/office/drawing/2010/main" val="0"/>
              </a:ext>
            </a:extLst>
          </a:blip>
          <a:srcRect b="3035"/>
          <a:stretch/>
        </p:blipFill>
        <p:spPr bwMode="auto">
          <a:xfrm>
            <a:off x="0" y="1809750"/>
            <a:ext cx="4950894" cy="3200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à Nẵng bình yên buổi sớm mai – Cổng thông tin du lịch thành phố Đà Nẵ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43"/>
          <a:stretch/>
        </p:blipFill>
        <p:spPr bwMode="auto">
          <a:xfrm>
            <a:off x="4969563" y="2362198"/>
            <a:ext cx="4174437"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64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05979"/>
            <a:ext cx="8229600" cy="857250"/>
          </a:xfrm>
        </p:spPr>
        <p:txBody>
          <a:bodyPr>
            <a:normAutofit fontScale="90000"/>
          </a:bodyPr>
          <a:lstStyle/>
          <a:p>
            <a:r>
              <a:rPr lang="en-US" smtClean="0">
                <a:solidFill>
                  <a:srgbClr val="FF0000"/>
                </a:solidFill>
                <a:latin typeface="Arial-Rounded" pitchFamily="34" charset="0"/>
                <a:ea typeface="Arial-Rounded" pitchFamily="34" charset="0"/>
                <a:cs typeface="Arial-Rounded" pitchFamily="34" charset="0"/>
              </a:rPr>
              <a:t>Âu yếm</a:t>
            </a:r>
            <a:r>
              <a:rPr lang="en-US" smtClean="0">
                <a:latin typeface="Arial-Rounded" pitchFamily="34" charset="0"/>
                <a:ea typeface="Arial-Rounded" pitchFamily="34" charset="0"/>
                <a:cs typeface="Arial-Rounded" pitchFamily="34" charset="0"/>
              </a:rPr>
              <a:t>: biểu lộ tình yêu thương bằng dáng điệu, cử chỉ, lời nói</a:t>
            </a:r>
            <a:endParaRPr lang="en-US">
              <a:latin typeface="Arial-Rounded" pitchFamily="34" charset="0"/>
              <a:ea typeface="Arial-Rounded" pitchFamily="34" charset="0"/>
              <a:cs typeface="Arial-Rounded" pitchFamily="34" charset="0"/>
            </a:endParaRPr>
          </a:p>
        </p:txBody>
      </p:sp>
      <p:pic>
        <p:nvPicPr>
          <p:cNvPr id="2050" name="Picture 2" descr="MÁCH MẸO CHĂM SÓC TRẺ SUY DINH DƯỠNG | BÉ KHỎE MẸ VU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428750"/>
            <a:ext cx="5334000" cy="355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85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81000" y="819150"/>
            <a:ext cx="8229600" cy="857250"/>
          </a:xfrm>
        </p:spPr>
        <p:txBody>
          <a:bodyPr>
            <a:normAutofit fontScale="90000"/>
          </a:bodyPr>
          <a:lstStyle/>
          <a:p>
            <a:pPr algn="just"/>
            <a:r>
              <a:rPr lang="en-US" smtClean="0">
                <a:solidFill>
                  <a:srgbClr val="FF0000"/>
                </a:solidFill>
                <a:latin typeface="Arial-Rounded" pitchFamily="34" charset="0"/>
                <a:ea typeface="Arial-Rounded" pitchFamily="34" charset="0"/>
                <a:cs typeface="Arial-Rounded" pitchFamily="34" charset="0"/>
              </a:rPr>
              <a:t>Bỡ ngỡ</a:t>
            </a:r>
            <a:r>
              <a:rPr lang="en-US" smtClean="0">
                <a:latin typeface="Arial-Rounded" pitchFamily="34" charset="0"/>
                <a:ea typeface="Arial-Rounded" pitchFamily="34" charset="0"/>
                <a:cs typeface="Arial-Rounded" pitchFamily="34" charset="0"/>
              </a:rPr>
              <a:t>: ngơ ngác, lúng túng vì chưa quen thuộc</a:t>
            </a:r>
            <a:endParaRPr lang="en-US">
              <a:latin typeface="Arial-Rounded" pitchFamily="34" charset="0"/>
              <a:ea typeface="Arial-Rounded" pitchFamily="34" charset="0"/>
              <a:cs typeface="Arial-Rounded" pitchFamily="34" charset="0"/>
            </a:endParaRPr>
          </a:p>
        </p:txBody>
      </p:sp>
      <p:sp>
        <p:nvSpPr>
          <p:cNvPr id="4" name="Title 1"/>
          <p:cNvSpPr txBox="1">
            <a:spLocks/>
          </p:cNvSpPr>
          <p:nvPr/>
        </p:nvSpPr>
        <p:spPr>
          <a:xfrm>
            <a:off x="368300" y="1962150"/>
            <a:ext cx="8394700" cy="1905000"/>
          </a:xfrm>
          <a:prstGeom prst="rect">
            <a:avLst/>
          </a:prstGeom>
        </p:spPr>
        <p:txBody>
          <a:bodyPr vert="horz" lIns="91354" tIns="45678" rIns="91354" bIns="45678" rtlCol="0" anchor="ctr">
            <a:normAutofit fontScale="90000" lnSpcReduction="10000"/>
          </a:bodyPr>
          <a:lstStyle>
            <a:lvl1pPr algn="ctr" defTabSz="913545" rtl="0" eaLnBrk="1" latinLnBrk="0" hangingPunct="1">
              <a:spcBef>
                <a:spcPct val="0"/>
              </a:spcBef>
              <a:buNone/>
              <a:defRPr sz="4400" kern="1200">
                <a:solidFill>
                  <a:schemeClr val="tx1"/>
                </a:solidFill>
                <a:latin typeface="+mj-lt"/>
                <a:ea typeface="+mj-ea"/>
                <a:cs typeface="+mj-cs"/>
              </a:defRPr>
            </a:lvl1pPr>
          </a:lstStyle>
          <a:p>
            <a:pPr algn="just"/>
            <a:r>
              <a:rPr lang="en-US" smtClean="0">
                <a:solidFill>
                  <a:srgbClr val="FF0000"/>
                </a:solidFill>
                <a:latin typeface="Arial-Rounded" pitchFamily="34" charset="0"/>
                <a:ea typeface="Arial-Rounded" pitchFamily="34" charset="0"/>
                <a:cs typeface="Arial-Rounded" pitchFamily="34" charset="0"/>
              </a:rPr>
              <a:t>Nép</a:t>
            </a:r>
            <a:r>
              <a:rPr lang="en-US" smtClean="0">
                <a:latin typeface="Arial-Rounded" pitchFamily="34" charset="0"/>
                <a:ea typeface="Arial-Rounded" pitchFamily="34" charset="0"/>
                <a:cs typeface="Arial-Rounded" pitchFamily="34" charset="0"/>
              </a:rPr>
              <a:t>: thu người lại và áp sát vào người hoặc vật khác để tránh hoặc để che chở.</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12967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60782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endParaRPr lang="en-US" sz="2600" b="1" dirty="0" smtClean="0">
              <a:solidFill>
                <a:srgbClr val="F14420"/>
              </a:solidFill>
              <a:latin typeface="Arial Rounded"/>
              <a:ea typeface="Arial Rounded"/>
              <a:cs typeface="Arial Rounded"/>
              <a:sym typeface="Arial Rounded"/>
            </a:endParaRP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Một</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buổi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mai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mẹ</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âu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yếm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nắm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tay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dẫn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trên</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làng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dài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và</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hẹp</a:t>
            </a:r>
            <a:r>
              <a:rPr lang="en-US" sz="2600" b="1" dirty="0" smtClean="0">
                <a:solidFill>
                  <a:srgbClr val="679C31"/>
                </a:solidFill>
                <a:latin typeface="Arial Rounded"/>
                <a:ea typeface="Arial Rounded"/>
                <a:cs typeface="Arial Rounded"/>
                <a:sym typeface="Arial Rounded"/>
              </a:rPr>
              <a:t>.   </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đã</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nhiều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nhưng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tự</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nhiên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thấy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a:t>
            </a:r>
            <a:r>
              <a:rPr lang="en-US" sz="2600" b="1" dirty="0" smtClean="0">
                <a:solidFill>
                  <a:srgbClr val="679C31"/>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Tôi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nhìn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ngồi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bên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người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chưa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quen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biết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nhưng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không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thấy</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xa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lạ</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chút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nào</a:t>
            </a:r>
            <a:r>
              <a:rPr lang="en-US" sz="2600" b="1" dirty="0" smtClean="0">
                <a:solidFill>
                  <a:schemeClr val="accent1">
                    <a:lumMod val="75000"/>
                  </a:schemeClr>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000" b="1" dirty="0" smtClean="0">
                <a:solidFill>
                  <a:srgbClr val="679C31"/>
                </a:solidFill>
                <a:latin typeface="Arial Rounded"/>
                <a:ea typeface="Arial Rounded"/>
                <a:cs typeface="Arial Rounded"/>
                <a:sym typeface="Arial Rounded"/>
              </a:rPr>
              <a:t>( Theo </a:t>
            </a:r>
            <a:r>
              <a:rPr lang="en-US" sz="2000" b="1" dirty="0" err="1" smtClean="0">
                <a:solidFill>
                  <a:srgbClr val="679C31"/>
                </a:solidFill>
                <a:latin typeface="Arial Rounded"/>
                <a:ea typeface="Arial Rounded"/>
                <a:cs typeface="Arial Rounded"/>
                <a:sym typeface="Arial Rounded"/>
              </a:rPr>
              <a:t>Thanh</a:t>
            </a:r>
            <a:r>
              <a:rPr lang="en-US" sz="2000" b="1" dirty="0" smtClean="0">
                <a:solidFill>
                  <a:srgbClr val="679C31"/>
                </a:solidFill>
                <a:latin typeface="Arial Rounded"/>
                <a:ea typeface="Arial Rounded"/>
                <a:cs typeface="Arial Rounded"/>
                <a:sym typeface="Arial Rounded"/>
              </a:rPr>
              <a:t> </a:t>
            </a:r>
            <a:r>
              <a:rPr lang="en-US" sz="2000" b="1" dirty="0" err="1" smtClean="0">
                <a:solidFill>
                  <a:srgbClr val="679C31"/>
                </a:solidFill>
                <a:latin typeface="Arial Rounded"/>
                <a:ea typeface="Arial Rounded"/>
                <a:cs typeface="Arial Rounded"/>
                <a:sym typeface="Arial Rounded"/>
              </a:rPr>
              <a:t>Tịnh</a:t>
            </a:r>
            <a:r>
              <a:rPr lang="en-US" sz="2000" b="1" dirty="0" smtClean="0">
                <a:solidFill>
                  <a:srgbClr val="679C31"/>
                </a:solidFill>
                <a:latin typeface="Arial Rounded"/>
                <a:ea typeface="Arial Rounded"/>
                <a:cs typeface="Arial Rounded"/>
                <a:sym typeface="Arial Rounded"/>
              </a:rPr>
              <a:t> )                                           </a:t>
            </a:r>
            <a:endParaRPr sz="2000" b="1" dirty="0"/>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endParaRPr sz="2600" b="1" dirty="0">
              <a:solidFill>
                <a:srgbClr val="F14420"/>
              </a:solidFill>
              <a:latin typeface="Arial Rounded"/>
              <a:ea typeface="Arial Rounded"/>
              <a:cs typeface="Arial Rounded"/>
              <a:sym typeface="Arial Rounded"/>
            </a:endParaRPr>
          </a:p>
        </p:txBody>
      </p:sp>
      <p:cxnSp>
        <p:nvCxnSpPr>
          <p:cNvPr id="11" name="Straight Connector 10"/>
          <p:cNvCxnSpPr/>
          <p:nvPr/>
        </p:nvCxnSpPr>
        <p:spPr>
          <a:xfrm flipV="1">
            <a:off x="3137779"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988494"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12016" y="134796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32283" y="196544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169886" y="195851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92267" y="3103220"/>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83068" y="375977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36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41420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2400" b="1" dirty="0" smtClean="0">
              <a:solidFill>
                <a:srgbClr val="F14420"/>
              </a:solidFill>
              <a:latin typeface="Arial Rounded"/>
              <a:ea typeface="Arial Rounded"/>
              <a:cs typeface="Arial Rounded"/>
              <a:sym typeface="Arial Rounded"/>
            </a:endParaRPr>
          </a:p>
          <a:p>
            <a:pPr marL="0" marR="0" lvl="0" indent="0" algn="ctr" rtl="0">
              <a:spcBef>
                <a:spcPts val="0"/>
              </a:spcBef>
              <a:spcAft>
                <a:spcPts val="0"/>
              </a:spcAft>
              <a:buNone/>
            </a:pPr>
            <a:r>
              <a:rPr lang="en-US" sz="2400" b="1" dirty="0" err="1" smtClean="0">
                <a:solidFill>
                  <a:srgbClr val="F14420"/>
                </a:solidFill>
                <a:latin typeface="Arial Rounded"/>
                <a:ea typeface="Arial Rounded"/>
                <a:cs typeface="Arial Rounded"/>
                <a:sym typeface="Arial Rounded"/>
              </a:rPr>
              <a:t>Tôi</a:t>
            </a:r>
            <a:r>
              <a:rPr lang="en-US" sz="2400" b="1" dirty="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Một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buổi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mai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mẹ</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âu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yếm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nắm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dẫn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trên</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làng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dài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và</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hẹp</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đã</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nhưng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tự</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nhiên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thấy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Cảnh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vật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xung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quanh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Hôm</a:t>
            </a:r>
            <a:r>
              <a:rPr lang="en-US" sz="2400" dirty="0" smtClean="0">
                <a:solidFill>
                  <a:srgbClr val="679C31"/>
                </a:solidFill>
                <a:latin typeface="Arial Rounded"/>
                <a:ea typeface="Arial Rounded"/>
                <a:cs typeface="Arial Rounded"/>
                <a:sym typeface="Arial Rounded"/>
              </a:rPr>
              <a:t> nay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học</a:t>
            </a:r>
            <a:r>
              <a:rPr lang="en-US" sz="2400" dirty="0" smtClean="0">
                <a:solidFill>
                  <a:srgbClr val="679C31"/>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cậu</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học</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trò</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mới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nép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thân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Thầy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giáo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trẻ</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gương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mặt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hiền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từ</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đón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vào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lớp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bàn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ghế</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chỗ</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nhận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là</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vật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riêng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của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mình</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chưa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quen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biết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không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xa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nào</a:t>
            </a:r>
            <a:r>
              <a:rPr lang="en-US" sz="2400" dirty="0" smtClean="0">
                <a:solidFill>
                  <a:schemeClr val="accent1">
                    <a:lumMod val="75000"/>
                  </a:schemeClr>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 Theo </a:t>
            </a:r>
            <a:r>
              <a:rPr lang="en-US" sz="2400" dirty="0" err="1" smtClean="0">
                <a:solidFill>
                  <a:srgbClr val="679C31"/>
                </a:solidFill>
                <a:latin typeface="Arial Rounded"/>
                <a:ea typeface="Arial Rounded"/>
                <a:cs typeface="Arial Rounded"/>
                <a:sym typeface="Arial Rounded"/>
              </a:rPr>
              <a:t>Thanh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Tịnh</a:t>
            </a:r>
            <a:r>
              <a:rPr lang="en-US" sz="2400" dirty="0" smtClean="0">
                <a:solidFill>
                  <a:srgbClr val="679C31"/>
                </a:solidFill>
                <a:latin typeface="Arial Rounded"/>
                <a:ea typeface="Arial Rounded"/>
                <a:cs typeface="Arial Rounded"/>
                <a:sym typeface="Arial Rounded"/>
              </a:rPr>
              <a:t> )                                           </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endParaRPr sz="2400" dirty="0">
              <a:solidFill>
                <a:srgbClr val="F14420"/>
              </a:solidFill>
              <a:latin typeface="Arial Rounded"/>
              <a:ea typeface="Arial Rounded"/>
              <a:cs typeface="Arial Rounded"/>
              <a:sym typeface="Arial Rounded"/>
            </a:endParaRPr>
          </a:p>
        </p:txBody>
      </p:sp>
      <p:sp>
        <p:nvSpPr>
          <p:cNvPr id="241" name="Google Shape;241;p6"/>
          <p:cNvSpPr/>
          <p:nvPr/>
        </p:nvSpPr>
        <p:spPr>
          <a:xfrm>
            <a:off x="871871" y="72143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242" name="Google Shape;242;p6"/>
          <p:cNvSpPr/>
          <p:nvPr/>
        </p:nvSpPr>
        <p:spPr>
          <a:xfrm>
            <a:off x="3513747" y="1015063"/>
            <a:ext cx="372140"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243" name="Google Shape;243;p6"/>
          <p:cNvSpPr/>
          <p:nvPr/>
        </p:nvSpPr>
        <p:spPr>
          <a:xfrm>
            <a:off x="5138027" y="1439599"/>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3</a:t>
            </a:r>
            <a:endParaRPr sz="2400" b="1" dirty="0">
              <a:solidFill>
                <a:schemeClr val="lt1"/>
              </a:solidFill>
              <a:latin typeface="Times New Roman"/>
              <a:ea typeface="Times New Roman"/>
              <a:cs typeface="Times New Roman"/>
              <a:sym typeface="Times New Roman"/>
            </a:endParaRPr>
          </a:p>
        </p:txBody>
      </p:sp>
      <p:sp>
        <p:nvSpPr>
          <p:cNvPr id="244" name="Google Shape;244;p6"/>
          <p:cNvSpPr/>
          <p:nvPr/>
        </p:nvSpPr>
        <p:spPr>
          <a:xfrm>
            <a:off x="2527674" y="18326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4</a:t>
            </a:r>
            <a:endParaRPr sz="2400" b="1" dirty="0">
              <a:solidFill>
                <a:schemeClr val="lt1"/>
              </a:solidFill>
              <a:latin typeface="Times New Roman"/>
              <a:ea typeface="Times New Roman"/>
              <a:cs typeface="Times New Roman"/>
              <a:sym typeface="Times New Roman"/>
            </a:endParaRPr>
          </a:p>
        </p:txBody>
      </p:sp>
      <p:sp>
        <p:nvSpPr>
          <p:cNvPr id="245" name="Google Shape;245;p6"/>
          <p:cNvSpPr/>
          <p:nvPr/>
        </p:nvSpPr>
        <p:spPr>
          <a:xfrm>
            <a:off x="552892" y="218352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5</a:t>
            </a:r>
            <a:endParaRPr sz="2400" b="1" dirty="0">
              <a:solidFill>
                <a:schemeClr val="lt1"/>
              </a:solidFill>
              <a:latin typeface="Times New Roman"/>
              <a:ea typeface="Times New Roman"/>
              <a:cs typeface="Times New Roman"/>
              <a:sym typeface="Times New Roman"/>
            </a:endParaRPr>
          </a:p>
        </p:txBody>
      </p:sp>
      <p:sp>
        <p:nvSpPr>
          <p:cNvPr id="246" name="Google Shape;246;p6"/>
          <p:cNvSpPr/>
          <p:nvPr/>
        </p:nvSpPr>
        <p:spPr>
          <a:xfrm>
            <a:off x="1977659" y="2563296"/>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6</a:t>
            </a:r>
            <a:endParaRPr sz="2400" b="1" dirty="0">
              <a:solidFill>
                <a:schemeClr val="lt1"/>
              </a:solidFill>
              <a:latin typeface="Times New Roman"/>
              <a:ea typeface="Times New Roman"/>
              <a:cs typeface="Times New Roman"/>
              <a:sym typeface="Times New Roman"/>
            </a:endParaRPr>
          </a:p>
        </p:txBody>
      </p:sp>
      <p:sp>
        <p:nvSpPr>
          <p:cNvPr id="247" name="Google Shape;247;p6"/>
          <p:cNvSpPr/>
          <p:nvPr/>
        </p:nvSpPr>
        <p:spPr>
          <a:xfrm>
            <a:off x="1952392" y="294431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7</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2527673" y="3280735"/>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8</a:t>
            </a:r>
            <a:endParaRPr sz="2400"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854192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666</TotalTime>
  <Words>461</Words>
  <Application>Microsoft Office PowerPoint</Application>
  <PresentationFormat>On-screen Show (16:9)</PresentationFormat>
  <Paragraphs>87</Paragraphs>
  <Slides>23</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Rounded</vt:lpstr>
      <vt:lpstr>Arial Rounded MT Bold</vt:lpstr>
      <vt:lpstr>Arial-Rounded</vt:lpstr>
      <vt:lpstr>Arial-SGK-TV</vt:lpstr>
      <vt:lpstr>Calibri</vt:lpstr>
      <vt:lpstr>HP001 4 hàng</vt:lpstr>
      <vt:lpstr>Times New Roman</vt:lpstr>
      <vt:lpstr>Office Theme</vt:lpstr>
      <vt:lpstr>PowerPoint Presentation</vt:lpstr>
      <vt:lpstr>PowerPoint Presentation</vt:lpstr>
      <vt:lpstr>PowerPoint Presentation</vt:lpstr>
      <vt:lpstr>PowerPoint Presentation</vt:lpstr>
      <vt:lpstr>Buổi mai: buổi sáng sớm</vt:lpstr>
      <vt:lpstr>Âu yếm: biểu lộ tình yêu thương bằng dáng điệu, cử chỉ, lời nói</vt:lpstr>
      <vt:lpstr>Bỡ ngỡ: ngơ ngác, lúng túng vì chưa quen thuộc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115</cp:revision>
  <dcterms:created xsi:type="dcterms:W3CDTF">2020-12-08T15:48:47Z</dcterms:created>
  <dcterms:modified xsi:type="dcterms:W3CDTF">2022-02-20T11:48:54Z</dcterms:modified>
</cp:coreProperties>
</file>