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899" r:id="rId9"/>
    <p:sldId id="267" r:id="rId10"/>
    <p:sldId id="279" r:id="rId11"/>
    <p:sldId id="288" r:id="rId12"/>
    <p:sldId id="289" r:id="rId13"/>
    <p:sldId id="268" r:id="rId14"/>
    <p:sldId id="2903" r:id="rId15"/>
    <p:sldId id="263" r:id="rId16"/>
    <p:sldId id="2901" r:id="rId17"/>
    <p:sldId id="2902" r:id="rId18"/>
    <p:sldId id="2898" r:id="rId19"/>
  </p:sldIdLst>
  <p:sldSz cx="9144000" cy="5143500" type="screen16x9"/>
  <p:notesSz cx="6858000" cy="9144000"/>
  <p:embeddedFontLst>
    <p:embeddedFont>
      <p:font typeface="DFPOP1-W9" panose="020B0604020202020204" charset="-128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Arial-SGK-TV" pitchFamily="2" charset="0"/>
      <p:regular r:id="rId28"/>
      <p:bold r:id="rId29"/>
      <p:italic r:id="rId30"/>
    </p:embeddedFont>
    <p:embeddedFont>
      <p:font typeface="宋体" panose="02010600030101010101" pitchFamily="2" charset="-122"/>
      <p:regular r:id="rId31"/>
    </p:embeddedFont>
    <p:embeddedFont>
      <p:font typeface="Arial-Rounded" panose="020B0500000000000000" charset="0"/>
      <p:regular r:id="rId32"/>
    </p:embeddedFont>
    <p:embeddedFont>
      <p:font typeface="Arial Narrow" panose="020B0606020202030204" pitchFamily="34" charset="0"/>
      <p:regular r:id="rId33"/>
      <p:bold r:id="rId34"/>
      <p:italic r:id="rId35"/>
      <p:boldItalic r:id="rId36"/>
    </p:embeddedFont>
    <p:embeddedFont>
      <p:font typeface="HL Hoctro" panose="020B0604020202020204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  <p14:sldId id="2899"/>
          </p14:sldIdLst>
        </p14:section>
        <p14:section name="Tiết 2" id="{47239A1A-9B72-4DA5-96A7-F8786F163078}">
          <p14:sldIdLst>
            <p14:sldId id="267"/>
            <p14:sldId id="279"/>
            <p14:sldId id="288"/>
            <p14:sldId id="289"/>
            <p14:sldId id="268"/>
            <p14:sldId id="2903"/>
            <p14:sldId id="263"/>
            <p14:sldId id="2901"/>
            <p14:sldId id="2902"/>
            <p14:sldId id="28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52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19526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489166" y="82915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1A.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8"/>
          <p:cNvSpPr/>
          <p:nvPr/>
        </p:nvSpPr>
        <p:spPr>
          <a:xfrm>
            <a:off x="1045029" y="27636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167618" y="86970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732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8"/>
          <p:cNvSpPr/>
          <p:nvPr/>
        </p:nvSpPr>
        <p:spPr>
          <a:xfrm>
            <a:off x="1045029" y="2934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truyệjn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2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20152" r="10916" b="68231"/>
          <a:stretch/>
        </p:blipFill>
        <p:spPr bwMode="auto">
          <a:xfrm>
            <a:off x="60288" y="2646167"/>
            <a:ext cx="9019120" cy="187830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20152" r="10916" b="68231"/>
          <a:stretch/>
        </p:blipFill>
        <p:spPr bwMode="auto">
          <a:xfrm>
            <a:off x="60288" y="574532"/>
            <a:ext cx="9019120" cy="187830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5" y="1168029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008" y="1168031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108" y="1168031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160" y="1168030"/>
            <a:ext cx="570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25" y="3269813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783" y="3269812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141" y="3269812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064" y="3269812"/>
            <a:ext cx="5702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4982" y="-71222"/>
            <a:ext cx="1500912" cy="645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3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Tô</a:t>
            </a:r>
            <a:endParaRPr lang="vi-VN" sz="45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84" y="538176"/>
            <a:ext cx="9019120" cy="3746029"/>
            <a:chOff x="91484" y="538176"/>
            <a:chExt cx="9019120" cy="3746029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8" t="20152" r="10916" b="68231"/>
            <a:stretch/>
          </p:blipFill>
          <p:spPr bwMode="auto">
            <a:xfrm>
              <a:off x="91484" y="538176"/>
              <a:ext cx="9019120" cy="1878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8" t="20152" r="10916" b="68231"/>
            <a:stretch/>
          </p:blipFill>
          <p:spPr bwMode="auto">
            <a:xfrm>
              <a:off x="91484" y="2405899"/>
              <a:ext cx="9019120" cy="1878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6" y="1167670"/>
            <a:ext cx="12175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hãnh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4982" y="-71222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597" y="1169709"/>
            <a:ext cx="9681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Θ</a:t>
            </a: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İn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190" y="1167670"/>
            <a:ext cx="1810874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464" y="1189496"/>
            <a:ext cx="1641015" cy="10411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363" y="1177718"/>
            <a:ext cx="1810874" cy="1072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637" y="1189496"/>
            <a:ext cx="1641015" cy="1041115"/>
          </a:xfrm>
          <a:prstGeom prst="rect">
            <a:avLst/>
          </a:prstGeom>
        </p:spPr>
      </p:pic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" y="2416482"/>
            <a:ext cx="12715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chữnƑ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127" y="2404472"/>
            <a:ext cx="9684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chạ‼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609" y="2429095"/>
            <a:ext cx="1995230" cy="1039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788" y="2404472"/>
            <a:ext cx="1452319" cy="10790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219" y="2429095"/>
            <a:ext cx="1995230" cy="1039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98" y="2404472"/>
            <a:ext cx="145231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5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84" y="538176"/>
            <a:ext cx="9019120" cy="3746029"/>
            <a:chOff x="91484" y="538176"/>
            <a:chExt cx="9019120" cy="3746029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8" t="20152" r="10916" b="68231"/>
            <a:stretch/>
          </p:blipFill>
          <p:spPr bwMode="auto">
            <a:xfrm>
              <a:off x="91484" y="538176"/>
              <a:ext cx="9019120" cy="1878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8" t="20152" r="10916" b="68231"/>
            <a:stretch/>
          </p:blipFill>
          <p:spPr bwMode="auto">
            <a:xfrm>
              <a:off x="91484" y="2405899"/>
              <a:ext cx="9019120" cy="1878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-54356"/>
            <a:ext cx="8889019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3. Viết câu trả lời cho câu hỏi a ở mục 3 ( SHS trang 5) 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37" y="1180898"/>
            <a:ext cx="7938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380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6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39" y="1180898"/>
            <a:ext cx="1627830" cy="1045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680" y="1170850"/>
            <a:ext cx="1369601" cy="1058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466" y="1170850"/>
            <a:ext cx="127521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73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563835" y="1327243"/>
            <a:ext cx="6016329" cy="645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3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ĐỊNH HƯỚNG BÀI HỌC </a:t>
            </a:r>
            <a:endParaRPr lang="vi-VN" sz="45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272896" y="1123470"/>
            <a:ext cx="4159145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1FD446D-F501-4B29-A39F-A0AE5AAE9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6" t="1428" r="7449" b="15629"/>
          <a:stretch/>
        </p:blipFill>
        <p:spPr>
          <a:xfrm>
            <a:off x="4711961" y="1046549"/>
            <a:ext cx="3517640" cy="3050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95460" y="0"/>
            <a:ext cx="8953080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A6B3E7C-94D4-4C57-9186-DF5884C2BBE2}"/>
              </a:ext>
            </a:extLst>
          </p:cNvPr>
          <p:cNvSpPr txBox="1"/>
          <p:nvPr/>
        </p:nvSpPr>
        <p:spPr>
          <a:xfrm>
            <a:off x="5066730" y="1065125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235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8AD3865-44F0-47B4-9E31-870B9D371C15}"/>
              </a:ext>
            </a:extLst>
          </p:cNvPr>
          <p:cNvSpPr txBox="1"/>
          <p:nvPr/>
        </p:nvSpPr>
        <p:spPr>
          <a:xfrm>
            <a:off x="2089758" y="1488828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hãnh</a:t>
            </a:r>
            <a:r>
              <a:rPr lang="en-US" sz="235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8878C5B-116C-49FD-B1B4-2782E9605C91}"/>
              </a:ext>
            </a:extLst>
          </p:cNvPr>
          <p:cNvSpPr txBox="1"/>
          <p:nvPr/>
        </p:nvSpPr>
        <p:spPr>
          <a:xfrm>
            <a:off x="4101103" y="3467095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chững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02904F8-72F3-44E1-9F6E-6B9E95743114}"/>
              </a:ext>
            </a:extLst>
          </p:cNvPr>
          <p:cNvSpPr txBox="1"/>
          <p:nvPr/>
        </p:nvSpPr>
        <p:spPr>
          <a:xfrm>
            <a:off x="4976985" y="3448720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chạc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1B5704-A616-43CA-95A6-784F3355DE8F}"/>
              </a:ext>
            </a:extLst>
          </p:cNvPr>
          <p:cNvSpPr txBox="1"/>
          <p:nvPr/>
        </p:nvSpPr>
        <p:spPr>
          <a:xfrm>
            <a:off x="2826637" y="1492271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diện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127CC73-C96C-436D-96E7-5D25BC441124}"/>
              </a:ext>
            </a:extLst>
          </p:cNvPr>
          <p:cNvSpPr txBox="1"/>
          <p:nvPr/>
        </p:nvSpPr>
        <p:spPr>
          <a:xfrm>
            <a:off x="5793561" y="1065125"/>
            <a:ext cx="217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phục</a:t>
            </a:r>
            <a:endParaRPr lang="vi-VN" sz="235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Lưu đồ: Đường kết nối 5"/>
          <p:cNvSpPr/>
          <p:nvPr/>
        </p:nvSpPr>
        <p:spPr>
          <a:xfrm>
            <a:off x="616687" y="364774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234</Words>
  <Application>Microsoft Office PowerPoint</Application>
  <PresentationFormat>On-screen Show (16:9)</PresentationFormat>
  <Paragraphs>78</Paragraphs>
  <Slides>18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DFPOP1-W9</vt:lpstr>
      <vt:lpstr>Calibri</vt:lpstr>
      <vt:lpstr>HP001 4 hàng</vt:lpstr>
      <vt:lpstr>Arial</vt:lpstr>
      <vt:lpstr>Arial-SGK-TV</vt:lpstr>
      <vt:lpstr>Times New Roman</vt:lpstr>
      <vt:lpstr>华康少女文字W5</vt:lpstr>
      <vt:lpstr>宋体</vt:lpstr>
      <vt:lpstr>Arial-Rounded</vt:lpstr>
      <vt:lpstr>Arial Narrow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33</cp:revision>
  <dcterms:created xsi:type="dcterms:W3CDTF">2020-08-13T09:19:00Z</dcterms:created>
  <dcterms:modified xsi:type="dcterms:W3CDTF">2022-01-17T13:43:37Z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